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bin" ContentType="audio/unknown"/>
  <Override PartName="/ppt/media/audio2.bin" ContentType="audio/unknown"/>
  <Override PartName="/ppt/media/audio3.bin" ContentType="audio/unknown"/>
  <Override PartName="/ppt/media/audio4.bin" ContentType="audio/unknown"/>
  <Override PartName="/ppt/media/audio5.bin" ContentType="audio/unknown"/>
  <Override PartName="/ppt/media/audio6.bin" ContentType="audio/unknown"/>
  <Override PartName="/ppt/media/audio7.bin" ContentType="audio/unknown"/>
  <Override PartName="/ppt/media/audio8.bin" ContentType="audio/unknown"/>
  <Override PartName="/ppt/media/audio9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60" r:id="rId4"/>
    <p:sldId id="257" r:id="rId5"/>
    <p:sldId id="261" r:id="rId6"/>
    <p:sldId id="262" r:id="rId7"/>
    <p:sldId id="268" r:id="rId8"/>
    <p:sldId id="269" r:id="rId9"/>
    <p:sldId id="271" r:id="rId10"/>
    <p:sldId id="265" r:id="rId11"/>
    <p:sldId id="272" r:id="rId12"/>
    <p:sldId id="273" r:id="rId13"/>
    <p:sldId id="266" r:id="rId14"/>
    <p:sldId id="275" r:id="rId15"/>
    <p:sldId id="267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6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B63A6-2703-4EB9-8542-DCA67030927A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862B1-9346-42C1-A1F3-732F3D485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6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19F695-D904-4C73-8645-01860407B8BD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835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1BC60-37AC-455B-ABD4-A8580376FD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1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D014-A263-4017-AE80-56218C5BD854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4F0-526C-46C0-9D12-6C3CBC73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72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D014-A263-4017-AE80-56218C5BD854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4F0-526C-46C0-9D12-6C3CBC73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3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D014-A263-4017-AE80-56218C5BD854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4F0-526C-46C0-9D12-6C3CBC73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03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53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57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76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90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332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70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2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1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D014-A263-4017-AE80-56218C5BD854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4F0-526C-46C0-9D12-6C3CBC73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42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848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9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56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79BBE-0A0E-456A-8881-9C2BA5EC5E4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BE711-3FDF-46EE-BD73-6CBCE5C6CA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077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DEC58-F364-4BF7-A6C9-69B4410F20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2EA6B-418A-4A58-9B78-CBB53B6A3E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61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034CA-4861-4E7F-BE06-6622807FE6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590FC-582B-4319-BB64-6A30B64702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387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DDD19-5CC0-405B-A9E2-213B13F7917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22F3C-1E29-4644-9180-ED6473263C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589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2D1B0-8537-40F2-845C-EE1D8FAA23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D8625-4C51-4D18-AB79-5E443C0F2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959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658D4-14A0-485E-A278-158CEDA206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B8FD9-1528-44C3-9195-ACC7D54DB4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02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B3188-2497-491A-B95B-173D194905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FDA1B-2FF7-465C-AC2E-BFB68B8DB7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72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D014-A263-4017-AE80-56218C5BD854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4F0-526C-46C0-9D12-6C3CBC73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06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27F97-D942-4D5E-AB53-7973A32462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4E2F2-2216-4416-A533-F7EDA3DAF9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7714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5F9C1-07FD-4655-B689-870BE8BE23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266D3-C11B-4F98-9562-FF8247AF7C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180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A6DA0-4712-4DB8-A2B2-ED7BEECC99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710C2-1D78-4D58-B4A2-A39785E82A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304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DAC6B-E419-4BBB-A08F-8A571A1A56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BDA94-9DDA-4BBD-BD08-92D4392D3A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92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D014-A263-4017-AE80-56218C5BD854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4F0-526C-46C0-9D12-6C3CBC73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6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D014-A263-4017-AE80-56218C5BD854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4F0-526C-46C0-9D12-6C3CBC73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27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D014-A263-4017-AE80-56218C5BD854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4F0-526C-46C0-9D12-6C3CBC73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9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D014-A263-4017-AE80-56218C5BD854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4F0-526C-46C0-9D12-6C3CBC73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D014-A263-4017-AE80-56218C5BD854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4F0-526C-46C0-9D12-6C3CBC73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3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D014-A263-4017-AE80-56218C5BD854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C4F0-526C-46C0-9D12-6C3CBC73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0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3D014-A263-4017-AE80-56218C5BD854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CC4F0-526C-46C0-9D12-6C3CBC73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7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EBA8B-8368-4BAE-BC04-95D4C8DDA5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5818A-C870-4938-8225-7F3245C29F6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9EE9ED-1A7F-4681-88E8-46E75ECA2A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D86B6F-CAED-477A-9866-056B72ACFF4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74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bin"/><Relationship Id="rId3" Type="http://schemas.openxmlformats.org/officeDocument/2006/relationships/audio" Target="../media/audio2.bin"/><Relationship Id="rId7" Type="http://schemas.openxmlformats.org/officeDocument/2006/relationships/audio" Target="../media/audio6.bin"/><Relationship Id="rId12" Type="http://schemas.openxmlformats.org/officeDocument/2006/relationships/image" Target="../media/image1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bin"/><Relationship Id="rId11" Type="http://schemas.openxmlformats.org/officeDocument/2006/relationships/image" Target="../media/image10.jpg"/><Relationship Id="rId5" Type="http://schemas.openxmlformats.org/officeDocument/2006/relationships/audio" Target="../media/audio4.bin"/><Relationship Id="rId10" Type="http://schemas.openxmlformats.org/officeDocument/2006/relationships/audio" Target="../media/audio9.bin"/><Relationship Id="rId4" Type="http://schemas.openxmlformats.org/officeDocument/2006/relationships/audio" Target="../media/audio3.bin"/><Relationship Id="rId9" Type="http://schemas.openxmlformats.org/officeDocument/2006/relationships/audio" Target="../media/audio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4" name="Group 6"/>
          <p:cNvGrpSpPr>
            <a:grpSpLocks/>
          </p:cNvGrpSpPr>
          <p:nvPr/>
        </p:nvGrpSpPr>
        <p:grpSpPr bwMode="auto">
          <a:xfrm>
            <a:off x="3119439" y="2463486"/>
            <a:ext cx="5194300" cy="2005013"/>
            <a:chOff x="430" y="0"/>
            <a:chExt cx="4754" cy="3433"/>
          </a:xfrm>
        </p:grpSpPr>
        <p:sp>
          <p:nvSpPr>
            <p:cNvPr id="2069" name="AutoShape 7"/>
            <p:cNvSpPr>
              <a:spLocks noChangeArrowheads="1"/>
            </p:cNvSpPr>
            <p:nvPr/>
          </p:nvSpPr>
          <p:spPr bwMode="auto">
            <a:xfrm>
              <a:off x="1680" y="1920"/>
              <a:ext cx="2304" cy="421"/>
            </a:xfrm>
            <a:prstGeom prst="flowChartManualOpera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70" name="Line 8"/>
            <p:cNvSpPr>
              <a:spLocks noChangeShapeType="1"/>
            </p:cNvSpPr>
            <p:nvPr/>
          </p:nvSpPr>
          <p:spPr bwMode="auto">
            <a:xfrm flipH="1">
              <a:off x="1968" y="1824"/>
              <a:ext cx="588" cy="3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Arc 9"/>
            <p:cNvSpPr>
              <a:spLocks/>
            </p:cNvSpPr>
            <p:nvPr/>
          </p:nvSpPr>
          <p:spPr bwMode="auto">
            <a:xfrm>
              <a:off x="1729" y="703"/>
              <a:ext cx="637" cy="1079"/>
            </a:xfrm>
            <a:custGeom>
              <a:avLst/>
              <a:gdLst>
                <a:gd name="T0" fmla="*/ 0 w 21600"/>
                <a:gd name="T1" fmla="*/ 0 h 20120"/>
                <a:gd name="T2" fmla="*/ 0 w 21600"/>
                <a:gd name="T3" fmla="*/ 0 h 20120"/>
                <a:gd name="T4" fmla="*/ 0 w 21600"/>
                <a:gd name="T5" fmla="*/ 0 h 201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0120" fill="none" extrusionOk="0">
                  <a:moveTo>
                    <a:pt x="7858" y="0"/>
                  </a:moveTo>
                  <a:cubicBezTo>
                    <a:pt x="16145" y="3237"/>
                    <a:pt x="21600" y="11223"/>
                    <a:pt x="21600" y="20120"/>
                  </a:cubicBezTo>
                </a:path>
                <a:path w="21600" h="20120" stroke="0" extrusionOk="0">
                  <a:moveTo>
                    <a:pt x="7858" y="0"/>
                  </a:moveTo>
                  <a:cubicBezTo>
                    <a:pt x="16145" y="3237"/>
                    <a:pt x="21600" y="11223"/>
                    <a:pt x="21600" y="20120"/>
                  </a:cubicBezTo>
                  <a:lnTo>
                    <a:pt x="0" y="20120"/>
                  </a:lnTo>
                  <a:lnTo>
                    <a:pt x="7858" y="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2" name="Line 10"/>
            <p:cNvSpPr>
              <a:spLocks noChangeShapeType="1"/>
            </p:cNvSpPr>
            <p:nvPr/>
          </p:nvSpPr>
          <p:spPr bwMode="auto">
            <a:xfrm flipV="1">
              <a:off x="1968" y="288"/>
              <a:ext cx="96" cy="43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Line 11"/>
            <p:cNvSpPr>
              <a:spLocks noChangeShapeType="1"/>
            </p:cNvSpPr>
            <p:nvPr/>
          </p:nvSpPr>
          <p:spPr bwMode="auto">
            <a:xfrm>
              <a:off x="2065" y="288"/>
              <a:ext cx="240" cy="67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Arc 12"/>
            <p:cNvSpPr>
              <a:spLocks/>
            </p:cNvSpPr>
            <p:nvPr/>
          </p:nvSpPr>
          <p:spPr bwMode="auto">
            <a:xfrm rot="13707161" flipV="1">
              <a:off x="3699" y="883"/>
              <a:ext cx="854" cy="1104"/>
            </a:xfrm>
            <a:custGeom>
              <a:avLst/>
              <a:gdLst>
                <a:gd name="T0" fmla="*/ 0 w 38443"/>
                <a:gd name="T1" fmla="*/ 0 h 21600"/>
                <a:gd name="T2" fmla="*/ 0 w 38443"/>
                <a:gd name="T3" fmla="*/ 0 h 21600"/>
                <a:gd name="T4" fmla="*/ 0 w 38443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443" h="21600" fill="none" extrusionOk="0">
                  <a:moveTo>
                    <a:pt x="0" y="8076"/>
                  </a:moveTo>
                  <a:cubicBezTo>
                    <a:pt x="4100" y="2970"/>
                    <a:pt x="10294" y="-1"/>
                    <a:pt x="16843" y="0"/>
                  </a:cubicBezTo>
                  <a:cubicBezTo>
                    <a:pt x="28772" y="0"/>
                    <a:pt x="38443" y="9670"/>
                    <a:pt x="38443" y="21600"/>
                  </a:cubicBezTo>
                </a:path>
                <a:path w="38443" h="21600" stroke="0" extrusionOk="0">
                  <a:moveTo>
                    <a:pt x="0" y="8076"/>
                  </a:moveTo>
                  <a:cubicBezTo>
                    <a:pt x="4100" y="2970"/>
                    <a:pt x="10294" y="-1"/>
                    <a:pt x="16843" y="0"/>
                  </a:cubicBezTo>
                  <a:cubicBezTo>
                    <a:pt x="28772" y="0"/>
                    <a:pt x="38443" y="9670"/>
                    <a:pt x="38443" y="21600"/>
                  </a:cubicBezTo>
                  <a:lnTo>
                    <a:pt x="16843" y="21600"/>
                  </a:lnTo>
                  <a:lnTo>
                    <a:pt x="0" y="8076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5" name="Arc 13"/>
            <p:cNvSpPr>
              <a:spLocks/>
            </p:cNvSpPr>
            <p:nvPr/>
          </p:nvSpPr>
          <p:spPr bwMode="auto">
            <a:xfrm rot="9565297" flipH="1" flipV="1">
              <a:off x="912" y="576"/>
              <a:ext cx="1032" cy="1200"/>
            </a:xfrm>
            <a:custGeom>
              <a:avLst/>
              <a:gdLst>
                <a:gd name="T0" fmla="*/ 0 w 35708"/>
                <a:gd name="T1" fmla="*/ 0 h 21600"/>
                <a:gd name="T2" fmla="*/ 0 w 35708"/>
                <a:gd name="T3" fmla="*/ 0 h 21600"/>
                <a:gd name="T4" fmla="*/ 0 w 3570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5708" h="21600" fill="none" extrusionOk="0">
                  <a:moveTo>
                    <a:pt x="-1" y="5243"/>
                  </a:moveTo>
                  <a:cubicBezTo>
                    <a:pt x="3921" y="1861"/>
                    <a:pt x="8928" y="-1"/>
                    <a:pt x="14108" y="0"/>
                  </a:cubicBezTo>
                  <a:cubicBezTo>
                    <a:pt x="26037" y="0"/>
                    <a:pt x="35708" y="9670"/>
                    <a:pt x="35708" y="21600"/>
                  </a:cubicBezTo>
                </a:path>
                <a:path w="35708" h="21600" stroke="0" extrusionOk="0">
                  <a:moveTo>
                    <a:pt x="-1" y="5243"/>
                  </a:moveTo>
                  <a:cubicBezTo>
                    <a:pt x="3921" y="1861"/>
                    <a:pt x="8928" y="-1"/>
                    <a:pt x="14108" y="0"/>
                  </a:cubicBezTo>
                  <a:cubicBezTo>
                    <a:pt x="26037" y="0"/>
                    <a:pt x="35708" y="9670"/>
                    <a:pt x="35708" y="21600"/>
                  </a:cubicBezTo>
                  <a:lnTo>
                    <a:pt x="14108" y="21600"/>
                  </a:lnTo>
                  <a:lnTo>
                    <a:pt x="-1" y="5243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6" name="Arc 14"/>
            <p:cNvSpPr>
              <a:spLocks/>
            </p:cNvSpPr>
            <p:nvPr/>
          </p:nvSpPr>
          <p:spPr bwMode="auto">
            <a:xfrm rot="8066298" flipH="1" flipV="1">
              <a:off x="1168" y="1387"/>
              <a:ext cx="661" cy="864"/>
            </a:xfrm>
            <a:custGeom>
              <a:avLst/>
              <a:gdLst>
                <a:gd name="T0" fmla="*/ 0 w 37161"/>
                <a:gd name="T1" fmla="*/ 0 h 21600"/>
                <a:gd name="T2" fmla="*/ 0 w 37161"/>
                <a:gd name="T3" fmla="*/ 0 h 21600"/>
                <a:gd name="T4" fmla="*/ 0 w 3716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161" h="21600" fill="none" extrusionOk="0">
                  <a:moveTo>
                    <a:pt x="-1" y="6619"/>
                  </a:moveTo>
                  <a:cubicBezTo>
                    <a:pt x="4071" y="2389"/>
                    <a:pt x="9689" y="-1"/>
                    <a:pt x="15561" y="0"/>
                  </a:cubicBezTo>
                  <a:cubicBezTo>
                    <a:pt x="27490" y="0"/>
                    <a:pt x="37161" y="9670"/>
                    <a:pt x="37161" y="21600"/>
                  </a:cubicBezTo>
                </a:path>
                <a:path w="37161" h="21600" stroke="0" extrusionOk="0">
                  <a:moveTo>
                    <a:pt x="-1" y="6619"/>
                  </a:moveTo>
                  <a:cubicBezTo>
                    <a:pt x="4071" y="2389"/>
                    <a:pt x="9689" y="-1"/>
                    <a:pt x="15561" y="0"/>
                  </a:cubicBezTo>
                  <a:cubicBezTo>
                    <a:pt x="27490" y="0"/>
                    <a:pt x="37161" y="9670"/>
                    <a:pt x="37161" y="21600"/>
                  </a:cubicBezTo>
                  <a:lnTo>
                    <a:pt x="15561" y="21600"/>
                  </a:lnTo>
                  <a:lnTo>
                    <a:pt x="-1" y="6619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7" name="Line 15"/>
            <p:cNvSpPr>
              <a:spLocks noChangeShapeType="1"/>
            </p:cNvSpPr>
            <p:nvPr/>
          </p:nvSpPr>
          <p:spPr bwMode="auto">
            <a:xfrm>
              <a:off x="2737" y="0"/>
              <a:ext cx="0" cy="528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Line 16"/>
            <p:cNvSpPr>
              <a:spLocks noChangeShapeType="1"/>
            </p:cNvSpPr>
            <p:nvPr/>
          </p:nvSpPr>
          <p:spPr bwMode="auto">
            <a:xfrm>
              <a:off x="2737" y="960"/>
              <a:ext cx="0" cy="72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Line 17"/>
            <p:cNvSpPr>
              <a:spLocks noChangeShapeType="1"/>
            </p:cNvSpPr>
            <p:nvPr/>
          </p:nvSpPr>
          <p:spPr bwMode="auto">
            <a:xfrm>
              <a:off x="2737" y="0"/>
              <a:ext cx="240" cy="528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Line 18"/>
            <p:cNvSpPr>
              <a:spLocks noChangeShapeType="1"/>
            </p:cNvSpPr>
            <p:nvPr/>
          </p:nvSpPr>
          <p:spPr bwMode="auto">
            <a:xfrm flipH="1">
              <a:off x="2881" y="960"/>
              <a:ext cx="96" cy="24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Arc 19"/>
            <p:cNvSpPr>
              <a:spLocks/>
            </p:cNvSpPr>
            <p:nvPr/>
          </p:nvSpPr>
          <p:spPr bwMode="auto">
            <a:xfrm rot="13707161" flipV="1">
              <a:off x="3884" y="196"/>
              <a:ext cx="776" cy="1824"/>
            </a:xfrm>
            <a:custGeom>
              <a:avLst/>
              <a:gdLst>
                <a:gd name="T0" fmla="*/ 0 w 34875"/>
                <a:gd name="T1" fmla="*/ 0 h 21600"/>
                <a:gd name="T2" fmla="*/ 0 w 34875"/>
                <a:gd name="T3" fmla="*/ 0 h 21600"/>
                <a:gd name="T4" fmla="*/ 0 w 3487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875" h="21600" fill="none" extrusionOk="0">
                  <a:moveTo>
                    <a:pt x="-1" y="4560"/>
                  </a:moveTo>
                  <a:cubicBezTo>
                    <a:pt x="3793" y="1605"/>
                    <a:pt x="8465" y="-1"/>
                    <a:pt x="13275" y="0"/>
                  </a:cubicBezTo>
                  <a:cubicBezTo>
                    <a:pt x="25204" y="0"/>
                    <a:pt x="34875" y="9670"/>
                    <a:pt x="34875" y="21600"/>
                  </a:cubicBezTo>
                </a:path>
                <a:path w="34875" h="21600" stroke="0" extrusionOk="0">
                  <a:moveTo>
                    <a:pt x="-1" y="4560"/>
                  </a:moveTo>
                  <a:cubicBezTo>
                    <a:pt x="3793" y="1605"/>
                    <a:pt x="8465" y="-1"/>
                    <a:pt x="13275" y="0"/>
                  </a:cubicBezTo>
                  <a:cubicBezTo>
                    <a:pt x="25204" y="0"/>
                    <a:pt x="34875" y="9670"/>
                    <a:pt x="34875" y="21600"/>
                  </a:cubicBezTo>
                  <a:lnTo>
                    <a:pt x="13275" y="21600"/>
                  </a:lnTo>
                  <a:lnTo>
                    <a:pt x="-1" y="4560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82" name="Group 20"/>
            <p:cNvGrpSpPr>
              <a:grpSpLocks/>
            </p:cNvGrpSpPr>
            <p:nvPr/>
          </p:nvGrpSpPr>
          <p:grpSpPr bwMode="auto">
            <a:xfrm>
              <a:off x="1920" y="1392"/>
              <a:ext cx="768" cy="888"/>
              <a:chOff x="1824" y="1392"/>
              <a:chExt cx="768" cy="888"/>
            </a:xfrm>
          </p:grpSpPr>
          <p:sp>
            <p:nvSpPr>
              <p:cNvPr id="2189" name="Text Box 21"/>
              <p:cNvSpPr txBox="1">
                <a:spLocks noChangeArrowheads="1"/>
              </p:cNvSpPr>
              <p:nvPr/>
            </p:nvSpPr>
            <p:spPr bwMode="auto">
              <a:xfrm>
                <a:off x="1860" y="1490"/>
                <a:ext cx="659" cy="7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vi-VN" altLang="en-US" sz="2400" b="1">
                  <a:latin typeface=".VnTime" pitchFamily="34" charset="0"/>
                </a:endParaRPr>
              </a:p>
            </p:txBody>
          </p:sp>
          <p:sp>
            <p:nvSpPr>
              <p:cNvPr id="2190" name="Arc 22"/>
              <p:cNvSpPr>
                <a:spLocks/>
              </p:cNvSpPr>
              <p:nvPr/>
            </p:nvSpPr>
            <p:spPr bwMode="auto">
              <a:xfrm>
                <a:off x="2097" y="1392"/>
                <a:ext cx="256" cy="256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1" name="Arc 23"/>
              <p:cNvSpPr>
                <a:spLocks/>
              </p:cNvSpPr>
              <p:nvPr/>
            </p:nvSpPr>
            <p:spPr bwMode="auto">
              <a:xfrm rot="3888902">
                <a:off x="2355" y="1557"/>
                <a:ext cx="226" cy="248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2" name="Arc 24"/>
              <p:cNvSpPr>
                <a:spLocks/>
              </p:cNvSpPr>
              <p:nvPr/>
            </p:nvSpPr>
            <p:spPr bwMode="auto">
              <a:xfrm rot="7161665">
                <a:off x="2316" y="1828"/>
                <a:ext cx="226" cy="236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3" name="Arc 25"/>
              <p:cNvSpPr>
                <a:spLocks/>
              </p:cNvSpPr>
              <p:nvPr/>
            </p:nvSpPr>
            <p:spPr bwMode="auto">
              <a:xfrm rot="-3633413">
                <a:off x="1845" y="1504"/>
                <a:ext cx="226" cy="238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4" name="Arc 26"/>
              <p:cNvSpPr>
                <a:spLocks/>
              </p:cNvSpPr>
              <p:nvPr/>
            </p:nvSpPr>
            <p:spPr bwMode="auto">
              <a:xfrm rot="-6611763">
                <a:off x="1830" y="1793"/>
                <a:ext cx="226" cy="238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5" name="Arc 27"/>
              <p:cNvSpPr>
                <a:spLocks/>
              </p:cNvSpPr>
              <p:nvPr/>
            </p:nvSpPr>
            <p:spPr bwMode="auto">
              <a:xfrm rot="10800000">
                <a:off x="2077" y="1951"/>
                <a:ext cx="257" cy="209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9933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6" name="AutoShape 28"/>
              <p:cNvSpPr>
                <a:spLocks noChangeArrowheads="1"/>
              </p:cNvSpPr>
              <p:nvPr/>
            </p:nvSpPr>
            <p:spPr bwMode="auto">
              <a:xfrm>
                <a:off x="2005" y="1584"/>
                <a:ext cx="384" cy="432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83" name="Group 29"/>
            <p:cNvGrpSpPr>
              <a:grpSpLocks/>
            </p:cNvGrpSpPr>
            <p:nvPr/>
          </p:nvGrpSpPr>
          <p:grpSpPr bwMode="auto">
            <a:xfrm>
              <a:off x="2544" y="1680"/>
              <a:ext cx="810" cy="763"/>
              <a:chOff x="2832" y="1632"/>
              <a:chExt cx="810" cy="763"/>
            </a:xfrm>
          </p:grpSpPr>
          <p:sp>
            <p:nvSpPr>
              <p:cNvPr id="2179" name="Line 30"/>
              <p:cNvSpPr>
                <a:spLocks noChangeShapeType="1"/>
              </p:cNvSpPr>
              <p:nvPr/>
            </p:nvSpPr>
            <p:spPr bwMode="auto">
              <a:xfrm>
                <a:off x="3079" y="1883"/>
                <a:ext cx="442" cy="4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0" name="Arc 31"/>
              <p:cNvSpPr>
                <a:spLocks/>
              </p:cNvSpPr>
              <p:nvPr/>
            </p:nvSpPr>
            <p:spPr bwMode="auto">
              <a:xfrm rot="-10388015">
                <a:off x="3094" y="2186"/>
                <a:ext cx="257" cy="209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0066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181" name="Group 32"/>
              <p:cNvGrpSpPr>
                <a:grpSpLocks/>
              </p:cNvGrpSpPr>
              <p:nvPr/>
            </p:nvGrpSpPr>
            <p:grpSpPr bwMode="auto">
              <a:xfrm>
                <a:off x="2832" y="1632"/>
                <a:ext cx="810" cy="672"/>
                <a:chOff x="2496" y="1597"/>
                <a:chExt cx="788" cy="689"/>
              </a:xfrm>
            </p:grpSpPr>
            <p:grpSp>
              <p:nvGrpSpPr>
                <p:cNvPr id="2182" name="Group 33"/>
                <p:cNvGrpSpPr>
                  <a:grpSpLocks/>
                </p:cNvGrpSpPr>
                <p:nvPr/>
              </p:nvGrpSpPr>
              <p:grpSpPr bwMode="auto">
                <a:xfrm>
                  <a:off x="2496" y="1597"/>
                  <a:ext cx="788" cy="689"/>
                  <a:chOff x="2496" y="1597"/>
                  <a:chExt cx="788" cy="689"/>
                </a:xfrm>
              </p:grpSpPr>
              <p:sp>
                <p:nvSpPr>
                  <p:cNvPr id="2184" name="Arc 34"/>
                  <p:cNvSpPr>
                    <a:spLocks/>
                  </p:cNvSpPr>
                  <p:nvPr/>
                </p:nvSpPr>
                <p:spPr bwMode="auto">
                  <a:xfrm rot="411985">
                    <a:off x="2810" y="1597"/>
                    <a:ext cx="256" cy="256"/>
                  </a:xfrm>
                  <a:custGeom>
                    <a:avLst/>
                    <a:gdLst>
                      <a:gd name="T0" fmla="*/ 0 w 43200"/>
                      <a:gd name="T1" fmla="*/ 0 h 22795"/>
                      <a:gd name="T2" fmla="*/ 0 w 43200"/>
                      <a:gd name="T3" fmla="*/ 0 h 22795"/>
                      <a:gd name="T4" fmla="*/ 0 w 43200"/>
                      <a:gd name="T5" fmla="*/ 0 h 2279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795" fill="none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</a:path>
                      <a:path w="43200" h="22795" stroke="0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  <a:lnTo>
                          <a:pt x="21600" y="21600"/>
                        </a:lnTo>
                        <a:lnTo>
                          <a:pt x="33" y="22794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 w="9525">
                    <a:solidFill>
                      <a:srgbClr val="66FF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5" name="Arc 35"/>
                  <p:cNvSpPr>
                    <a:spLocks/>
                  </p:cNvSpPr>
                  <p:nvPr/>
                </p:nvSpPr>
                <p:spPr bwMode="auto">
                  <a:xfrm rot="4300887">
                    <a:off x="3047" y="1790"/>
                    <a:ext cx="226" cy="248"/>
                  </a:xfrm>
                  <a:custGeom>
                    <a:avLst/>
                    <a:gdLst>
                      <a:gd name="T0" fmla="*/ 0 w 43200"/>
                      <a:gd name="T1" fmla="*/ 0 h 22795"/>
                      <a:gd name="T2" fmla="*/ 0 w 43200"/>
                      <a:gd name="T3" fmla="*/ 0 h 22795"/>
                      <a:gd name="T4" fmla="*/ 0 w 43200"/>
                      <a:gd name="T5" fmla="*/ 0 h 2279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795" fill="none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</a:path>
                      <a:path w="43200" h="22795" stroke="0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  <a:lnTo>
                          <a:pt x="21600" y="21600"/>
                        </a:lnTo>
                        <a:lnTo>
                          <a:pt x="33" y="22794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 w="9525">
                    <a:solidFill>
                      <a:srgbClr val="66FF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6" name="Arc 36"/>
                  <p:cNvSpPr>
                    <a:spLocks/>
                  </p:cNvSpPr>
                  <p:nvPr/>
                </p:nvSpPr>
                <p:spPr bwMode="auto">
                  <a:xfrm rot="7573651">
                    <a:off x="2977" y="2055"/>
                    <a:ext cx="226" cy="236"/>
                  </a:xfrm>
                  <a:custGeom>
                    <a:avLst/>
                    <a:gdLst>
                      <a:gd name="T0" fmla="*/ 0 w 43200"/>
                      <a:gd name="T1" fmla="*/ 0 h 22795"/>
                      <a:gd name="T2" fmla="*/ 0 w 43200"/>
                      <a:gd name="T3" fmla="*/ 0 h 22795"/>
                      <a:gd name="T4" fmla="*/ 0 w 43200"/>
                      <a:gd name="T5" fmla="*/ 0 h 2279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795" fill="none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</a:path>
                      <a:path w="43200" h="22795" stroke="0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  <a:lnTo>
                          <a:pt x="21600" y="21600"/>
                        </a:lnTo>
                        <a:lnTo>
                          <a:pt x="33" y="22794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 w="9525">
                    <a:solidFill>
                      <a:srgbClr val="66FF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7" name="Arc 37"/>
                  <p:cNvSpPr>
                    <a:spLocks/>
                  </p:cNvSpPr>
                  <p:nvPr/>
                </p:nvSpPr>
                <p:spPr bwMode="auto">
                  <a:xfrm rot="-3221429">
                    <a:off x="2548" y="1677"/>
                    <a:ext cx="226" cy="238"/>
                  </a:xfrm>
                  <a:custGeom>
                    <a:avLst/>
                    <a:gdLst>
                      <a:gd name="T0" fmla="*/ 0 w 43200"/>
                      <a:gd name="T1" fmla="*/ 0 h 22795"/>
                      <a:gd name="T2" fmla="*/ 0 w 43200"/>
                      <a:gd name="T3" fmla="*/ 0 h 22795"/>
                      <a:gd name="T4" fmla="*/ 0 w 43200"/>
                      <a:gd name="T5" fmla="*/ 0 h 2279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795" fill="none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</a:path>
                      <a:path w="43200" h="22795" stroke="0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  <a:lnTo>
                          <a:pt x="21600" y="21600"/>
                        </a:lnTo>
                        <a:lnTo>
                          <a:pt x="33" y="22794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 w="9525">
                    <a:solidFill>
                      <a:srgbClr val="66FF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8" name="Arc 38"/>
                  <p:cNvSpPr>
                    <a:spLocks/>
                  </p:cNvSpPr>
                  <p:nvPr/>
                </p:nvSpPr>
                <p:spPr bwMode="auto">
                  <a:xfrm rot="-6199783">
                    <a:off x="2502" y="1962"/>
                    <a:ext cx="226" cy="238"/>
                  </a:xfrm>
                  <a:custGeom>
                    <a:avLst/>
                    <a:gdLst>
                      <a:gd name="T0" fmla="*/ 0 w 43200"/>
                      <a:gd name="T1" fmla="*/ 0 h 22795"/>
                      <a:gd name="T2" fmla="*/ 0 w 43200"/>
                      <a:gd name="T3" fmla="*/ 0 h 22795"/>
                      <a:gd name="T4" fmla="*/ 0 w 43200"/>
                      <a:gd name="T5" fmla="*/ 0 h 22795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43200" h="22795" fill="none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</a:path>
                      <a:path w="43200" h="22795" stroke="0" extrusionOk="0">
                        <a:moveTo>
                          <a:pt x="33" y="22794"/>
                        </a:moveTo>
                        <a:cubicBezTo>
                          <a:pt x="11" y="22397"/>
                          <a:pt x="0" y="21998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3529" y="0"/>
                          <a:pt x="43200" y="9670"/>
                          <a:pt x="43200" y="21600"/>
                        </a:cubicBezTo>
                        <a:cubicBezTo>
                          <a:pt x="43200" y="21979"/>
                          <a:pt x="43189" y="22358"/>
                          <a:pt x="43170" y="22738"/>
                        </a:cubicBezTo>
                        <a:lnTo>
                          <a:pt x="21600" y="21600"/>
                        </a:lnTo>
                        <a:lnTo>
                          <a:pt x="33" y="22794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 w="9525">
                    <a:solidFill>
                      <a:srgbClr val="66FF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83" name="AutoShape 39"/>
                <p:cNvSpPr>
                  <a:spLocks noChangeArrowheads="1"/>
                </p:cNvSpPr>
                <p:nvPr/>
              </p:nvSpPr>
              <p:spPr bwMode="auto">
                <a:xfrm rot="411985">
                  <a:off x="2688" y="1728"/>
                  <a:ext cx="384" cy="432"/>
                </a:xfrm>
                <a:prstGeom prst="flowChartConnector">
                  <a:avLst/>
                </a:prstGeom>
                <a:solidFill>
                  <a:srgbClr val="FFFF99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084" name="Group 40"/>
            <p:cNvGrpSpPr>
              <a:grpSpLocks/>
            </p:cNvGrpSpPr>
            <p:nvPr/>
          </p:nvGrpSpPr>
          <p:grpSpPr bwMode="auto">
            <a:xfrm rot="-308941">
              <a:off x="3312" y="1488"/>
              <a:ext cx="718" cy="770"/>
              <a:chOff x="3744" y="2784"/>
              <a:chExt cx="816" cy="912"/>
            </a:xfrm>
          </p:grpSpPr>
          <p:sp>
            <p:nvSpPr>
              <p:cNvPr id="2172" name="Arc 41"/>
              <p:cNvSpPr>
                <a:spLocks/>
              </p:cNvSpPr>
              <p:nvPr/>
            </p:nvSpPr>
            <p:spPr bwMode="auto">
              <a:xfrm>
                <a:off x="4034" y="2784"/>
                <a:ext cx="272" cy="30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3" name="Arc 42"/>
              <p:cNvSpPr>
                <a:spLocks/>
              </p:cNvSpPr>
              <p:nvPr/>
            </p:nvSpPr>
            <p:spPr bwMode="auto">
              <a:xfrm rot="3888902">
                <a:off x="4294" y="2996"/>
                <a:ext cx="269" cy="26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4" name="Arc 43"/>
              <p:cNvSpPr>
                <a:spLocks/>
              </p:cNvSpPr>
              <p:nvPr/>
            </p:nvSpPr>
            <p:spPr bwMode="auto">
              <a:xfrm rot="7161665">
                <a:off x="4253" y="3316"/>
                <a:ext cx="268" cy="251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5" name="Arc 44"/>
              <p:cNvSpPr>
                <a:spLocks/>
              </p:cNvSpPr>
              <p:nvPr/>
            </p:nvSpPr>
            <p:spPr bwMode="auto">
              <a:xfrm rot="-3633413">
                <a:off x="3753" y="2931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6" name="Arc 45"/>
              <p:cNvSpPr>
                <a:spLocks/>
              </p:cNvSpPr>
              <p:nvPr/>
            </p:nvSpPr>
            <p:spPr bwMode="auto">
              <a:xfrm rot="-6611763">
                <a:off x="3737" y="3274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7" name="Arc 46"/>
              <p:cNvSpPr>
                <a:spLocks/>
              </p:cNvSpPr>
              <p:nvPr/>
            </p:nvSpPr>
            <p:spPr bwMode="auto">
              <a:xfrm rot="10800000">
                <a:off x="4013" y="3447"/>
                <a:ext cx="273" cy="249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8" name="AutoShape 47"/>
              <p:cNvSpPr>
                <a:spLocks noChangeArrowheads="1"/>
              </p:cNvSpPr>
              <p:nvPr/>
            </p:nvSpPr>
            <p:spPr bwMode="auto">
              <a:xfrm>
                <a:off x="3936" y="3024"/>
                <a:ext cx="432" cy="480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85" name="Group 48"/>
            <p:cNvGrpSpPr>
              <a:grpSpLocks/>
            </p:cNvGrpSpPr>
            <p:nvPr/>
          </p:nvGrpSpPr>
          <p:grpSpPr bwMode="auto">
            <a:xfrm rot="-416682">
              <a:off x="2784" y="1008"/>
              <a:ext cx="672" cy="768"/>
              <a:chOff x="3744" y="2784"/>
              <a:chExt cx="816" cy="912"/>
            </a:xfrm>
          </p:grpSpPr>
          <p:sp>
            <p:nvSpPr>
              <p:cNvPr id="2165" name="Arc 49"/>
              <p:cNvSpPr>
                <a:spLocks/>
              </p:cNvSpPr>
              <p:nvPr/>
            </p:nvSpPr>
            <p:spPr bwMode="auto">
              <a:xfrm>
                <a:off x="4034" y="2784"/>
                <a:ext cx="272" cy="30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6" name="Arc 50"/>
              <p:cNvSpPr>
                <a:spLocks/>
              </p:cNvSpPr>
              <p:nvPr/>
            </p:nvSpPr>
            <p:spPr bwMode="auto">
              <a:xfrm rot="3888902">
                <a:off x="4294" y="2996"/>
                <a:ext cx="269" cy="26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7" name="Arc 51"/>
              <p:cNvSpPr>
                <a:spLocks/>
              </p:cNvSpPr>
              <p:nvPr/>
            </p:nvSpPr>
            <p:spPr bwMode="auto">
              <a:xfrm rot="7161665">
                <a:off x="4253" y="3316"/>
                <a:ext cx="268" cy="251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8" name="Arc 52"/>
              <p:cNvSpPr>
                <a:spLocks/>
              </p:cNvSpPr>
              <p:nvPr/>
            </p:nvSpPr>
            <p:spPr bwMode="auto">
              <a:xfrm rot="-3633413">
                <a:off x="3753" y="2931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9" name="Arc 53"/>
              <p:cNvSpPr>
                <a:spLocks/>
              </p:cNvSpPr>
              <p:nvPr/>
            </p:nvSpPr>
            <p:spPr bwMode="auto">
              <a:xfrm rot="-6611763">
                <a:off x="3737" y="3274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0" name="Arc 54"/>
              <p:cNvSpPr>
                <a:spLocks/>
              </p:cNvSpPr>
              <p:nvPr/>
            </p:nvSpPr>
            <p:spPr bwMode="auto">
              <a:xfrm rot="10800000">
                <a:off x="4013" y="3447"/>
                <a:ext cx="273" cy="249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1" name="AutoShape 55"/>
              <p:cNvSpPr>
                <a:spLocks noChangeArrowheads="1"/>
              </p:cNvSpPr>
              <p:nvPr/>
            </p:nvSpPr>
            <p:spPr bwMode="auto">
              <a:xfrm>
                <a:off x="3936" y="3024"/>
                <a:ext cx="432" cy="480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86" name="Group 56"/>
            <p:cNvGrpSpPr>
              <a:grpSpLocks/>
            </p:cNvGrpSpPr>
            <p:nvPr/>
          </p:nvGrpSpPr>
          <p:grpSpPr bwMode="auto">
            <a:xfrm>
              <a:off x="2208" y="884"/>
              <a:ext cx="576" cy="672"/>
              <a:chOff x="3744" y="2784"/>
              <a:chExt cx="816" cy="912"/>
            </a:xfrm>
          </p:grpSpPr>
          <p:sp>
            <p:nvSpPr>
              <p:cNvPr id="2158" name="Arc 57"/>
              <p:cNvSpPr>
                <a:spLocks/>
              </p:cNvSpPr>
              <p:nvPr/>
            </p:nvSpPr>
            <p:spPr bwMode="auto">
              <a:xfrm>
                <a:off x="4034" y="2784"/>
                <a:ext cx="272" cy="30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9" name="Arc 58"/>
              <p:cNvSpPr>
                <a:spLocks/>
              </p:cNvSpPr>
              <p:nvPr/>
            </p:nvSpPr>
            <p:spPr bwMode="auto">
              <a:xfrm rot="3888902">
                <a:off x="4294" y="2996"/>
                <a:ext cx="269" cy="26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0" name="Arc 59"/>
              <p:cNvSpPr>
                <a:spLocks/>
              </p:cNvSpPr>
              <p:nvPr/>
            </p:nvSpPr>
            <p:spPr bwMode="auto">
              <a:xfrm rot="7161665">
                <a:off x="4253" y="3316"/>
                <a:ext cx="268" cy="251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1" name="Arc 60"/>
              <p:cNvSpPr>
                <a:spLocks/>
              </p:cNvSpPr>
              <p:nvPr/>
            </p:nvSpPr>
            <p:spPr bwMode="auto">
              <a:xfrm rot="-3633413">
                <a:off x="3753" y="2931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2" name="Arc 61"/>
              <p:cNvSpPr>
                <a:spLocks/>
              </p:cNvSpPr>
              <p:nvPr/>
            </p:nvSpPr>
            <p:spPr bwMode="auto">
              <a:xfrm rot="-6611763">
                <a:off x="3737" y="3274"/>
                <a:ext cx="268" cy="253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3" name="Arc 62"/>
              <p:cNvSpPr>
                <a:spLocks/>
              </p:cNvSpPr>
              <p:nvPr/>
            </p:nvSpPr>
            <p:spPr bwMode="auto">
              <a:xfrm rot="10800000">
                <a:off x="4013" y="3447"/>
                <a:ext cx="273" cy="249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rgbClr val="66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64" name="AutoShape 63"/>
              <p:cNvSpPr>
                <a:spLocks noChangeArrowheads="1"/>
              </p:cNvSpPr>
              <p:nvPr/>
            </p:nvSpPr>
            <p:spPr bwMode="auto">
              <a:xfrm>
                <a:off x="3936" y="3024"/>
                <a:ext cx="432" cy="480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87" name="Group 64"/>
            <p:cNvGrpSpPr>
              <a:grpSpLocks/>
            </p:cNvGrpSpPr>
            <p:nvPr/>
          </p:nvGrpSpPr>
          <p:grpSpPr bwMode="auto">
            <a:xfrm rot="-561779">
              <a:off x="2537" y="389"/>
              <a:ext cx="528" cy="668"/>
              <a:chOff x="2016" y="3028"/>
              <a:chExt cx="528" cy="668"/>
            </a:xfrm>
          </p:grpSpPr>
          <p:sp>
            <p:nvSpPr>
              <p:cNvPr id="2151" name="Arc 65"/>
              <p:cNvSpPr>
                <a:spLocks/>
              </p:cNvSpPr>
              <p:nvPr/>
            </p:nvSpPr>
            <p:spPr bwMode="auto">
              <a:xfrm>
                <a:off x="2204" y="3120"/>
                <a:ext cx="176" cy="19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2" name="Arc 66"/>
              <p:cNvSpPr>
                <a:spLocks/>
              </p:cNvSpPr>
              <p:nvPr/>
            </p:nvSpPr>
            <p:spPr bwMode="auto">
              <a:xfrm rot="3888902">
                <a:off x="2374" y="3252"/>
                <a:ext cx="170" cy="170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" name="Arc 67"/>
              <p:cNvSpPr>
                <a:spLocks/>
              </p:cNvSpPr>
              <p:nvPr/>
            </p:nvSpPr>
            <p:spPr bwMode="auto">
              <a:xfrm rot="7161665">
                <a:off x="2161" y="3277"/>
                <a:ext cx="585" cy="87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4" name="Arc 68"/>
              <p:cNvSpPr>
                <a:spLocks/>
              </p:cNvSpPr>
              <p:nvPr/>
            </p:nvSpPr>
            <p:spPr bwMode="auto">
              <a:xfrm rot="-3633413">
                <a:off x="2023" y="3211"/>
                <a:ext cx="170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5" name="Arc 69"/>
              <p:cNvSpPr>
                <a:spLocks/>
              </p:cNvSpPr>
              <p:nvPr/>
            </p:nvSpPr>
            <p:spPr bwMode="auto">
              <a:xfrm rot="-6611763">
                <a:off x="2013" y="3428"/>
                <a:ext cx="169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6" name="Arc 70"/>
              <p:cNvSpPr>
                <a:spLocks/>
              </p:cNvSpPr>
              <p:nvPr/>
            </p:nvSpPr>
            <p:spPr bwMode="auto">
              <a:xfrm rot="10800000">
                <a:off x="2190" y="3539"/>
                <a:ext cx="177" cy="157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7" name="AutoShape 71"/>
              <p:cNvSpPr>
                <a:spLocks noChangeArrowheads="1"/>
              </p:cNvSpPr>
              <p:nvPr/>
            </p:nvSpPr>
            <p:spPr bwMode="auto">
              <a:xfrm>
                <a:off x="2140" y="3249"/>
                <a:ext cx="280" cy="303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88" name="Group 72"/>
            <p:cNvGrpSpPr>
              <a:grpSpLocks/>
            </p:cNvGrpSpPr>
            <p:nvPr/>
          </p:nvGrpSpPr>
          <p:grpSpPr bwMode="auto">
            <a:xfrm>
              <a:off x="3226" y="576"/>
              <a:ext cx="528" cy="576"/>
              <a:chOff x="2016" y="3120"/>
              <a:chExt cx="528" cy="576"/>
            </a:xfrm>
          </p:grpSpPr>
          <p:sp>
            <p:nvSpPr>
              <p:cNvPr id="2144" name="Arc 73"/>
              <p:cNvSpPr>
                <a:spLocks/>
              </p:cNvSpPr>
              <p:nvPr/>
            </p:nvSpPr>
            <p:spPr bwMode="auto">
              <a:xfrm>
                <a:off x="2204" y="3120"/>
                <a:ext cx="176" cy="19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5" name="Arc 74"/>
              <p:cNvSpPr>
                <a:spLocks/>
              </p:cNvSpPr>
              <p:nvPr/>
            </p:nvSpPr>
            <p:spPr bwMode="auto">
              <a:xfrm rot="3888902">
                <a:off x="2374" y="3252"/>
                <a:ext cx="170" cy="170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6" name="Arc 75"/>
              <p:cNvSpPr>
                <a:spLocks/>
              </p:cNvSpPr>
              <p:nvPr/>
            </p:nvSpPr>
            <p:spPr bwMode="auto">
              <a:xfrm rot="7161665">
                <a:off x="2347" y="3455"/>
                <a:ext cx="169" cy="16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7" name="Arc 76"/>
              <p:cNvSpPr>
                <a:spLocks/>
              </p:cNvSpPr>
              <p:nvPr/>
            </p:nvSpPr>
            <p:spPr bwMode="auto">
              <a:xfrm rot="-3633413">
                <a:off x="2023" y="3211"/>
                <a:ext cx="170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8" name="Arc 77"/>
              <p:cNvSpPr>
                <a:spLocks/>
              </p:cNvSpPr>
              <p:nvPr/>
            </p:nvSpPr>
            <p:spPr bwMode="auto">
              <a:xfrm rot="-6611763">
                <a:off x="2013" y="3428"/>
                <a:ext cx="169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9" name="Arc 78"/>
              <p:cNvSpPr>
                <a:spLocks/>
              </p:cNvSpPr>
              <p:nvPr/>
            </p:nvSpPr>
            <p:spPr bwMode="auto">
              <a:xfrm rot="10800000">
                <a:off x="2190" y="3539"/>
                <a:ext cx="177" cy="157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0" name="AutoShape 79"/>
              <p:cNvSpPr>
                <a:spLocks noChangeArrowheads="1"/>
              </p:cNvSpPr>
              <p:nvPr/>
            </p:nvSpPr>
            <p:spPr bwMode="auto">
              <a:xfrm>
                <a:off x="2140" y="3249"/>
                <a:ext cx="280" cy="303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089" name="Group 80"/>
            <p:cNvGrpSpPr>
              <a:grpSpLocks/>
            </p:cNvGrpSpPr>
            <p:nvPr/>
          </p:nvGrpSpPr>
          <p:grpSpPr bwMode="auto">
            <a:xfrm>
              <a:off x="3024" y="240"/>
              <a:ext cx="336" cy="384"/>
              <a:chOff x="2016" y="3120"/>
              <a:chExt cx="528" cy="576"/>
            </a:xfrm>
          </p:grpSpPr>
          <p:sp>
            <p:nvSpPr>
              <p:cNvPr id="2137" name="Arc 81"/>
              <p:cNvSpPr>
                <a:spLocks/>
              </p:cNvSpPr>
              <p:nvPr/>
            </p:nvSpPr>
            <p:spPr bwMode="auto">
              <a:xfrm>
                <a:off x="2204" y="3120"/>
                <a:ext cx="176" cy="19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8" name="Arc 82"/>
              <p:cNvSpPr>
                <a:spLocks/>
              </p:cNvSpPr>
              <p:nvPr/>
            </p:nvSpPr>
            <p:spPr bwMode="auto">
              <a:xfrm rot="3888902">
                <a:off x="2374" y="3252"/>
                <a:ext cx="170" cy="170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9" name="Arc 83"/>
              <p:cNvSpPr>
                <a:spLocks/>
              </p:cNvSpPr>
              <p:nvPr/>
            </p:nvSpPr>
            <p:spPr bwMode="auto">
              <a:xfrm rot="7161665">
                <a:off x="2347" y="3455"/>
                <a:ext cx="169" cy="162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0" name="Arc 84"/>
              <p:cNvSpPr>
                <a:spLocks/>
              </p:cNvSpPr>
              <p:nvPr/>
            </p:nvSpPr>
            <p:spPr bwMode="auto">
              <a:xfrm rot="-3633413">
                <a:off x="2023" y="3211"/>
                <a:ext cx="170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1" name="Arc 85"/>
              <p:cNvSpPr>
                <a:spLocks/>
              </p:cNvSpPr>
              <p:nvPr/>
            </p:nvSpPr>
            <p:spPr bwMode="auto">
              <a:xfrm rot="-6611763">
                <a:off x="2013" y="3428"/>
                <a:ext cx="169" cy="164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2" name="Arc 86"/>
              <p:cNvSpPr>
                <a:spLocks/>
              </p:cNvSpPr>
              <p:nvPr/>
            </p:nvSpPr>
            <p:spPr bwMode="auto">
              <a:xfrm rot="10800000">
                <a:off x="2190" y="3539"/>
                <a:ext cx="177" cy="157"/>
              </a:xfrm>
              <a:custGeom>
                <a:avLst/>
                <a:gdLst>
                  <a:gd name="T0" fmla="*/ 0 w 43200"/>
                  <a:gd name="T1" fmla="*/ 0 h 22795"/>
                  <a:gd name="T2" fmla="*/ 0 w 43200"/>
                  <a:gd name="T3" fmla="*/ 0 h 22795"/>
                  <a:gd name="T4" fmla="*/ 0 w 43200"/>
                  <a:gd name="T5" fmla="*/ 0 h 2279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22795" fill="none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</a:path>
                  <a:path w="43200" h="22795" stroke="0" extrusionOk="0">
                    <a:moveTo>
                      <a:pt x="33" y="22794"/>
                    </a:moveTo>
                    <a:cubicBezTo>
                      <a:pt x="11" y="22397"/>
                      <a:pt x="0" y="2199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21979"/>
                      <a:pt x="43189" y="22358"/>
                      <a:pt x="43170" y="22738"/>
                    </a:cubicBezTo>
                    <a:lnTo>
                      <a:pt x="21600" y="21600"/>
                    </a:lnTo>
                    <a:lnTo>
                      <a:pt x="33" y="22794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3" name="AutoShape 87"/>
              <p:cNvSpPr>
                <a:spLocks noChangeArrowheads="1"/>
              </p:cNvSpPr>
              <p:nvPr/>
            </p:nvSpPr>
            <p:spPr bwMode="auto">
              <a:xfrm>
                <a:off x="2140" y="3249"/>
                <a:ext cx="280" cy="303"/>
              </a:xfrm>
              <a:prstGeom prst="flowChartConnector">
                <a:avLst/>
              </a:prstGeom>
              <a:solidFill>
                <a:srgbClr val="FFFF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090" name="Line 88"/>
            <p:cNvSpPr>
              <a:spLocks noChangeShapeType="1"/>
            </p:cNvSpPr>
            <p:nvPr/>
          </p:nvSpPr>
          <p:spPr bwMode="auto">
            <a:xfrm flipH="1">
              <a:off x="2160" y="2064"/>
              <a:ext cx="336" cy="2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Line 89"/>
            <p:cNvSpPr>
              <a:spLocks noChangeShapeType="1"/>
            </p:cNvSpPr>
            <p:nvPr/>
          </p:nvSpPr>
          <p:spPr bwMode="auto">
            <a:xfrm flipH="1">
              <a:off x="3264" y="2112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Line 90"/>
            <p:cNvSpPr>
              <a:spLocks noChangeShapeType="1"/>
            </p:cNvSpPr>
            <p:nvPr/>
          </p:nvSpPr>
          <p:spPr bwMode="auto">
            <a:xfrm flipV="1">
              <a:off x="2400" y="2208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Line 91"/>
            <p:cNvSpPr>
              <a:spLocks noChangeShapeType="1"/>
            </p:cNvSpPr>
            <p:nvPr/>
          </p:nvSpPr>
          <p:spPr bwMode="auto">
            <a:xfrm flipV="1">
              <a:off x="1824" y="196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Line 92"/>
            <p:cNvSpPr>
              <a:spLocks noChangeShapeType="1"/>
            </p:cNvSpPr>
            <p:nvPr/>
          </p:nvSpPr>
          <p:spPr bwMode="auto">
            <a:xfrm>
              <a:off x="2064" y="2064"/>
              <a:ext cx="28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Line 93"/>
            <p:cNvSpPr>
              <a:spLocks noChangeShapeType="1"/>
            </p:cNvSpPr>
            <p:nvPr/>
          </p:nvSpPr>
          <p:spPr bwMode="auto">
            <a:xfrm>
              <a:off x="2448" y="211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Line 94"/>
            <p:cNvSpPr>
              <a:spLocks noChangeShapeType="1"/>
            </p:cNvSpPr>
            <p:nvPr/>
          </p:nvSpPr>
          <p:spPr bwMode="auto">
            <a:xfrm>
              <a:off x="3264" y="2160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Arc 95"/>
            <p:cNvSpPr>
              <a:spLocks/>
            </p:cNvSpPr>
            <p:nvPr/>
          </p:nvSpPr>
          <p:spPr bwMode="auto">
            <a:xfrm>
              <a:off x="1454" y="288"/>
              <a:ext cx="754" cy="1248"/>
            </a:xfrm>
            <a:custGeom>
              <a:avLst/>
              <a:gdLst>
                <a:gd name="T0" fmla="*/ 0 w 30852"/>
                <a:gd name="T1" fmla="*/ 0 h 21600"/>
                <a:gd name="T2" fmla="*/ 0 w 30852"/>
                <a:gd name="T3" fmla="*/ 0 h 21600"/>
                <a:gd name="T4" fmla="*/ 0 w 3085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852" h="21600" fill="none" extrusionOk="0">
                  <a:moveTo>
                    <a:pt x="-1" y="2081"/>
                  </a:moveTo>
                  <a:cubicBezTo>
                    <a:pt x="2891" y="711"/>
                    <a:pt x="6051" y="-1"/>
                    <a:pt x="9252" y="0"/>
                  </a:cubicBezTo>
                  <a:cubicBezTo>
                    <a:pt x="21181" y="0"/>
                    <a:pt x="30852" y="9670"/>
                    <a:pt x="30852" y="21600"/>
                  </a:cubicBezTo>
                </a:path>
                <a:path w="30852" h="21600" stroke="0" extrusionOk="0">
                  <a:moveTo>
                    <a:pt x="-1" y="2081"/>
                  </a:moveTo>
                  <a:cubicBezTo>
                    <a:pt x="2891" y="711"/>
                    <a:pt x="6051" y="-1"/>
                    <a:pt x="9252" y="0"/>
                  </a:cubicBezTo>
                  <a:cubicBezTo>
                    <a:pt x="21181" y="0"/>
                    <a:pt x="30852" y="9670"/>
                    <a:pt x="30852" y="21600"/>
                  </a:cubicBezTo>
                  <a:lnTo>
                    <a:pt x="9252" y="21600"/>
                  </a:lnTo>
                  <a:lnTo>
                    <a:pt x="-1" y="2081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8" name="Arc 96"/>
            <p:cNvSpPr>
              <a:spLocks/>
            </p:cNvSpPr>
            <p:nvPr/>
          </p:nvSpPr>
          <p:spPr bwMode="auto">
            <a:xfrm flipH="1">
              <a:off x="3215" y="192"/>
              <a:ext cx="1169" cy="1056"/>
            </a:xfrm>
            <a:custGeom>
              <a:avLst/>
              <a:gdLst>
                <a:gd name="T0" fmla="*/ 0 w 37561"/>
                <a:gd name="T1" fmla="*/ 0 h 21600"/>
                <a:gd name="T2" fmla="*/ 0 w 37561"/>
                <a:gd name="T3" fmla="*/ 0 h 21600"/>
                <a:gd name="T4" fmla="*/ 0 w 3756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561" h="21600" fill="none" extrusionOk="0">
                  <a:moveTo>
                    <a:pt x="0" y="7046"/>
                  </a:moveTo>
                  <a:cubicBezTo>
                    <a:pt x="4093" y="2557"/>
                    <a:pt x="9886" y="-1"/>
                    <a:pt x="15961" y="0"/>
                  </a:cubicBezTo>
                  <a:cubicBezTo>
                    <a:pt x="27890" y="0"/>
                    <a:pt x="37561" y="9670"/>
                    <a:pt x="37561" y="21600"/>
                  </a:cubicBezTo>
                </a:path>
                <a:path w="37561" h="21600" stroke="0" extrusionOk="0">
                  <a:moveTo>
                    <a:pt x="0" y="7046"/>
                  </a:moveTo>
                  <a:cubicBezTo>
                    <a:pt x="4093" y="2557"/>
                    <a:pt x="9886" y="-1"/>
                    <a:pt x="15961" y="0"/>
                  </a:cubicBezTo>
                  <a:cubicBezTo>
                    <a:pt x="27890" y="0"/>
                    <a:pt x="37561" y="9670"/>
                    <a:pt x="37561" y="21600"/>
                  </a:cubicBezTo>
                  <a:lnTo>
                    <a:pt x="15961" y="21600"/>
                  </a:lnTo>
                  <a:lnTo>
                    <a:pt x="0" y="7046"/>
                  </a:lnTo>
                  <a:close/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99" name="Group 97"/>
            <p:cNvGrpSpPr>
              <a:grpSpLocks/>
            </p:cNvGrpSpPr>
            <p:nvPr/>
          </p:nvGrpSpPr>
          <p:grpSpPr bwMode="auto">
            <a:xfrm>
              <a:off x="1248" y="2208"/>
              <a:ext cx="1168" cy="633"/>
              <a:chOff x="1344" y="2775"/>
              <a:chExt cx="1168" cy="633"/>
            </a:xfrm>
          </p:grpSpPr>
          <p:sp>
            <p:nvSpPr>
              <p:cNvPr id="2131" name="AutoShape 98"/>
              <p:cNvSpPr>
                <a:spLocks noChangeArrowheads="1"/>
              </p:cNvSpPr>
              <p:nvPr/>
            </p:nvSpPr>
            <p:spPr bwMode="auto">
              <a:xfrm rot="3147634">
                <a:off x="1623" y="2496"/>
                <a:ext cx="610" cy="1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8 w 21600"/>
                  <a:gd name="T13" fmla="*/ 2275 h 21600"/>
                  <a:gd name="T14" fmla="*/ 16572 w 21600"/>
                  <a:gd name="T15" fmla="*/ 136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2" name="Line 99"/>
              <p:cNvSpPr>
                <a:spLocks noChangeShapeType="1"/>
              </p:cNvSpPr>
              <p:nvPr/>
            </p:nvSpPr>
            <p:spPr bwMode="auto">
              <a:xfrm flipH="1">
                <a:off x="1507" y="2832"/>
                <a:ext cx="816" cy="57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3" name="Line 100"/>
              <p:cNvSpPr>
                <a:spLocks noChangeShapeType="1"/>
              </p:cNvSpPr>
              <p:nvPr/>
            </p:nvSpPr>
            <p:spPr bwMode="auto">
              <a:xfrm flipV="1">
                <a:off x="1795" y="2832"/>
                <a:ext cx="480" cy="9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4" name="Line 101"/>
              <p:cNvSpPr>
                <a:spLocks noChangeShapeType="1"/>
              </p:cNvSpPr>
              <p:nvPr/>
            </p:nvSpPr>
            <p:spPr bwMode="auto">
              <a:xfrm flipH="1">
                <a:off x="2131" y="2928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5" name="Line 102"/>
              <p:cNvSpPr>
                <a:spLocks noChangeShapeType="1"/>
              </p:cNvSpPr>
              <p:nvPr/>
            </p:nvSpPr>
            <p:spPr bwMode="auto">
              <a:xfrm flipH="1">
                <a:off x="1699" y="3072"/>
                <a:ext cx="240" cy="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6" name="Line 103"/>
              <p:cNvSpPr>
                <a:spLocks noChangeShapeType="1"/>
              </p:cNvSpPr>
              <p:nvPr/>
            </p:nvSpPr>
            <p:spPr bwMode="auto">
              <a:xfrm flipH="1">
                <a:off x="1843" y="3072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00" name="Group 104"/>
            <p:cNvGrpSpPr>
              <a:grpSpLocks/>
            </p:cNvGrpSpPr>
            <p:nvPr/>
          </p:nvGrpSpPr>
          <p:grpSpPr bwMode="auto">
            <a:xfrm rot="10800000">
              <a:off x="3792" y="601"/>
              <a:ext cx="690" cy="359"/>
              <a:chOff x="2208" y="2928"/>
              <a:chExt cx="1168" cy="633"/>
            </a:xfrm>
          </p:grpSpPr>
          <p:sp>
            <p:nvSpPr>
              <p:cNvPr id="2125" name="AutoShape 105"/>
              <p:cNvSpPr>
                <a:spLocks noChangeArrowheads="1"/>
              </p:cNvSpPr>
              <p:nvPr/>
            </p:nvSpPr>
            <p:spPr bwMode="auto">
              <a:xfrm rot="3147634">
                <a:off x="2487" y="2649"/>
                <a:ext cx="610" cy="1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8 w 21600"/>
                  <a:gd name="T13" fmla="*/ 2275 h 21600"/>
                  <a:gd name="T14" fmla="*/ 16572 w 21600"/>
                  <a:gd name="T15" fmla="*/ 136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6" name="Line 106"/>
              <p:cNvSpPr>
                <a:spLocks noChangeShapeType="1"/>
              </p:cNvSpPr>
              <p:nvPr/>
            </p:nvSpPr>
            <p:spPr bwMode="auto">
              <a:xfrm flipH="1">
                <a:off x="2371" y="2985"/>
                <a:ext cx="816" cy="57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7" name="Line 107"/>
              <p:cNvSpPr>
                <a:spLocks noChangeShapeType="1"/>
              </p:cNvSpPr>
              <p:nvPr/>
            </p:nvSpPr>
            <p:spPr bwMode="auto">
              <a:xfrm flipV="1">
                <a:off x="2659" y="2985"/>
                <a:ext cx="480" cy="9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8" name="Line 108"/>
              <p:cNvSpPr>
                <a:spLocks noChangeShapeType="1"/>
              </p:cNvSpPr>
              <p:nvPr/>
            </p:nvSpPr>
            <p:spPr bwMode="auto">
              <a:xfrm flipH="1">
                <a:off x="2995" y="3081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9" name="Line 109"/>
              <p:cNvSpPr>
                <a:spLocks noChangeShapeType="1"/>
              </p:cNvSpPr>
              <p:nvPr/>
            </p:nvSpPr>
            <p:spPr bwMode="auto">
              <a:xfrm flipH="1">
                <a:off x="2563" y="3225"/>
                <a:ext cx="240" cy="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0" name="Line 110"/>
              <p:cNvSpPr>
                <a:spLocks noChangeShapeType="1"/>
              </p:cNvSpPr>
              <p:nvPr/>
            </p:nvSpPr>
            <p:spPr bwMode="auto">
              <a:xfrm flipH="1">
                <a:off x="2707" y="3225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01" name="Group 111"/>
            <p:cNvGrpSpPr>
              <a:grpSpLocks/>
            </p:cNvGrpSpPr>
            <p:nvPr/>
          </p:nvGrpSpPr>
          <p:grpSpPr bwMode="auto">
            <a:xfrm rot="4538368">
              <a:off x="1035" y="741"/>
              <a:ext cx="1185" cy="568"/>
              <a:chOff x="2208" y="2928"/>
              <a:chExt cx="1168" cy="633"/>
            </a:xfrm>
          </p:grpSpPr>
          <p:sp>
            <p:nvSpPr>
              <p:cNvPr id="2119" name="AutoShape 112"/>
              <p:cNvSpPr>
                <a:spLocks noChangeArrowheads="1"/>
              </p:cNvSpPr>
              <p:nvPr/>
            </p:nvSpPr>
            <p:spPr bwMode="auto">
              <a:xfrm rot="3147634">
                <a:off x="2487" y="2649"/>
                <a:ext cx="610" cy="1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8 w 21600"/>
                  <a:gd name="T13" fmla="*/ 2275 h 21600"/>
                  <a:gd name="T14" fmla="*/ 16572 w 21600"/>
                  <a:gd name="T15" fmla="*/ 136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" name="Line 113"/>
              <p:cNvSpPr>
                <a:spLocks noChangeShapeType="1"/>
              </p:cNvSpPr>
              <p:nvPr/>
            </p:nvSpPr>
            <p:spPr bwMode="auto">
              <a:xfrm flipH="1">
                <a:off x="2371" y="2985"/>
                <a:ext cx="816" cy="57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1" name="Line 114"/>
              <p:cNvSpPr>
                <a:spLocks noChangeShapeType="1"/>
              </p:cNvSpPr>
              <p:nvPr/>
            </p:nvSpPr>
            <p:spPr bwMode="auto">
              <a:xfrm flipV="1">
                <a:off x="2659" y="2985"/>
                <a:ext cx="480" cy="9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2" name="Line 115"/>
              <p:cNvSpPr>
                <a:spLocks noChangeShapeType="1"/>
              </p:cNvSpPr>
              <p:nvPr/>
            </p:nvSpPr>
            <p:spPr bwMode="auto">
              <a:xfrm flipH="1">
                <a:off x="2995" y="3081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3" name="Line 116"/>
              <p:cNvSpPr>
                <a:spLocks noChangeShapeType="1"/>
              </p:cNvSpPr>
              <p:nvPr/>
            </p:nvSpPr>
            <p:spPr bwMode="auto">
              <a:xfrm flipH="1">
                <a:off x="2563" y="3225"/>
                <a:ext cx="240" cy="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4" name="Line 117"/>
              <p:cNvSpPr>
                <a:spLocks noChangeShapeType="1"/>
              </p:cNvSpPr>
              <p:nvPr/>
            </p:nvSpPr>
            <p:spPr bwMode="auto">
              <a:xfrm flipH="1">
                <a:off x="2707" y="3225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02" name="Line 118"/>
            <p:cNvSpPr>
              <a:spLocks noChangeShapeType="1"/>
            </p:cNvSpPr>
            <p:nvPr/>
          </p:nvSpPr>
          <p:spPr bwMode="auto">
            <a:xfrm flipV="1">
              <a:off x="2208" y="2064"/>
              <a:ext cx="288" cy="144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Arc 119"/>
            <p:cNvSpPr>
              <a:spLocks/>
            </p:cNvSpPr>
            <p:nvPr/>
          </p:nvSpPr>
          <p:spPr bwMode="auto">
            <a:xfrm>
              <a:off x="2448" y="624"/>
              <a:ext cx="45" cy="384"/>
            </a:xfrm>
            <a:custGeom>
              <a:avLst/>
              <a:gdLst>
                <a:gd name="T0" fmla="*/ 0 w 20182"/>
                <a:gd name="T1" fmla="*/ 0 h 21600"/>
                <a:gd name="T2" fmla="*/ 0 w 20182"/>
                <a:gd name="T3" fmla="*/ 0 h 21600"/>
                <a:gd name="T4" fmla="*/ 0 w 20182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182" h="21600" fill="none" extrusionOk="0">
                  <a:moveTo>
                    <a:pt x="-1" y="0"/>
                  </a:moveTo>
                  <a:cubicBezTo>
                    <a:pt x="8959" y="0"/>
                    <a:pt x="16988" y="5530"/>
                    <a:pt x="20181" y="13902"/>
                  </a:cubicBezTo>
                </a:path>
                <a:path w="20182" h="21600" stroke="0" extrusionOk="0">
                  <a:moveTo>
                    <a:pt x="-1" y="0"/>
                  </a:moveTo>
                  <a:cubicBezTo>
                    <a:pt x="8959" y="0"/>
                    <a:pt x="16988" y="5530"/>
                    <a:pt x="20181" y="13902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04" name="Group 120"/>
            <p:cNvGrpSpPr>
              <a:grpSpLocks/>
            </p:cNvGrpSpPr>
            <p:nvPr/>
          </p:nvGrpSpPr>
          <p:grpSpPr bwMode="auto">
            <a:xfrm rot="-7690334">
              <a:off x="3187" y="2141"/>
              <a:ext cx="1115" cy="578"/>
              <a:chOff x="1344" y="2775"/>
              <a:chExt cx="1168" cy="633"/>
            </a:xfrm>
          </p:grpSpPr>
          <p:sp>
            <p:nvSpPr>
              <p:cNvPr id="2113" name="AutoShape 121"/>
              <p:cNvSpPr>
                <a:spLocks noChangeArrowheads="1"/>
              </p:cNvSpPr>
              <p:nvPr/>
            </p:nvSpPr>
            <p:spPr bwMode="auto">
              <a:xfrm rot="3147634">
                <a:off x="1623" y="2496"/>
                <a:ext cx="610" cy="1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8 w 21600"/>
                  <a:gd name="T13" fmla="*/ 2275 h 21600"/>
                  <a:gd name="T14" fmla="*/ 16572 w 21600"/>
                  <a:gd name="T15" fmla="*/ 136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4" name="Line 122"/>
              <p:cNvSpPr>
                <a:spLocks noChangeShapeType="1"/>
              </p:cNvSpPr>
              <p:nvPr/>
            </p:nvSpPr>
            <p:spPr bwMode="auto">
              <a:xfrm flipH="1">
                <a:off x="1507" y="2832"/>
                <a:ext cx="816" cy="57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5" name="Line 123"/>
              <p:cNvSpPr>
                <a:spLocks noChangeShapeType="1"/>
              </p:cNvSpPr>
              <p:nvPr/>
            </p:nvSpPr>
            <p:spPr bwMode="auto">
              <a:xfrm flipV="1">
                <a:off x="1795" y="2832"/>
                <a:ext cx="480" cy="9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6" name="Line 124"/>
              <p:cNvSpPr>
                <a:spLocks noChangeShapeType="1"/>
              </p:cNvSpPr>
              <p:nvPr/>
            </p:nvSpPr>
            <p:spPr bwMode="auto">
              <a:xfrm flipH="1">
                <a:off x="2131" y="2928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7" name="Line 125"/>
              <p:cNvSpPr>
                <a:spLocks noChangeShapeType="1"/>
              </p:cNvSpPr>
              <p:nvPr/>
            </p:nvSpPr>
            <p:spPr bwMode="auto">
              <a:xfrm flipH="1">
                <a:off x="1699" y="3072"/>
                <a:ext cx="240" cy="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8" name="Line 126"/>
              <p:cNvSpPr>
                <a:spLocks noChangeShapeType="1"/>
              </p:cNvSpPr>
              <p:nvPr/>
            </p:nvSpPr>
            <p:spPr bwMode="auto">
              <a:xfrm flipH="1">
                <a:off x="1843" y="3072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05" name="Group 127"/>
            <p:cNvGrpSpPr>
              <a:grpSpLocks/>
            </p:cNvGrpSpPr>
            <p:nvPr/>
          </p:nvGrpSpPr>
          <p:grpSpPr bwMode="auto">
            <a:xfrm rot="6329534">
              <a:off x="1995" y="165"/>
              <a:ext cx="690" cy="359"/>
              <a:chOff x="2208" y="2928"/>
              <a:chExt cx="1168" cy="633"/>
            </a:xfrm>
          </p:grpSpPr>
          <p:sp>
            <p:nvSpPr>
              <p:cNvPr id="2107" name="AutoShape 128"/>
              <p:cNvSpPr>
                <a:spLocks noChangeArrowheads="1"/>
              </p:cNvSpPr>
              <p:nvPr/>
            </p:nvSpPr>
            <p:spPr bwMode="auto">
              <a:xfrm rot="3147634">
                <a:off x="2487" y="2649"/>
                <a:ext cx="610" cy="116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8 w 21600"/>
                  <a:gd name="T13" fmla="*/ 2275 h 21600"/>
                  <a:gd name="T14" fmla="*/ 16572 w 21600"/>
                  <a:gd name="T15" fmla="*/ 1368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0080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8" name="Line 129"/>
              <p:cNvSpPr>
                <a:spLocks noChangeShapeType="1"/>
              </p:cNvSpPr>
              <p:nvPr/>
            </p:nvSpPr>
            <p:spPr bwMode="auto">
              <a:xfrm flipH="1">
                <a:off x="2371" y="2985"/>
                <a:ext cx="816" cy="57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9" name="Line 130"/>
              <p:cNvSpPr>
                <a:spLocks noChangeShapeType="1"/>
              </p:cNvSpPr>
              <p:nvPr/>
            </p:nvSpPr>
            <p:spPr bwMode="auto">
              <a:xfrm flipV="1">
                <a:off x="2659" y="2985"/>
                <a:ext cx="480" cy="96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0" name="Line 131"/>
              <p:cNvSpPr>
                <a:spLocks noChangeShapeType="1"/>
              </p:cNvSpPr>
              <p:nvPr/>
            </p:nvSpPr>
            <p:spPr bwMode="auto">
              <a:xfrm flipH="1">
                <a:off x="2995" y="3081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1" name="Line 132"/>
              <p:cNvSpPr>
                <a:spLocks noChangeShapeType="1"/>
              </p:cNvSpPr>
              <p:nvPr/>
            </p:nvSpPr>
            <p:spPr bwMode="auto">
              <a:xfrm flipH="1">
                <a:off x="2563" y="3225"/>
                <a:ext cx="240" cy="48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2" name="Line 133"/>
              <p:cNvSpPr>
                <a:spLocks noChangeShapeType="1"/>
              </p:cNvSpPr>
              <p:nvPr/>
            </p:nvSpPr>
            <p:spPr bwMode="auto">
              <a:xfrm flipH="1">
                <a:off x="2707" y="3225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06" name="Text Box 134"/>
            <p:cNvSpPr txBox="1">
              <a:spLocks noChangeArrowheads="1"/>
            </p:cNvSpPr>
            <p:nvPr/>
          </p:nvSpPr>
          <p:spPr bwMode="auto">
            <a:xfrm>
              <a:off x="430" y="2805"/>
              <a:ext cx="169" cy="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vi-VN" altLang="en-US">
                <a:latin typeface="Comic Sans MS" panose="030F0702030302020204" pitchFamily="66" charset="0"/>
              </a:endParaRPr>
            </a:p>
          </p:txBody>
        </p:sp>
      </p:grpSp>
      <p:sp>
        <p:nvSpPr>
          <p:cNvPr id="2059" name="WordArt 140"/>
          <p:cNvSpPr>
            <a:spLocks noChangeArrowheads="1" noChangeShapeType="1" noTextEdit="1"/>
          </p:cNvSpPr>
          <p:nvPr/>
        </p:nvSpPr>
        <p:spPr bwMode="auto">
          <a:xfrm>
            <a:off x="3119439" y="152400"/>
            <a:ext cx="5951537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chemeClr val="bg2"/>
                </a:solidFill>
                <a:round/>
                <a:headEnd/>
                <a:tailEnd/>
              </a:ln>
              <a:solidFill>
                <a:schemeClr val="bg2"/>
              </a:soli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60" name="Object 1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4247394"/>
              </p:ext>
            </p:extLst>
          </p:nvPr>
        </p:nvGraphicFramePr>
        <p:xfrm>
          <a:off x="18257" y="26165"/>
          <a:ext cx="2086996" cy="2052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lip" r:id="rId4" imgW="1278331" imgH="1273759" progId="MS_ClipArt_Gallery.2">
                  <p:embed/>
                </p:oleObj>
              </mc:Choice>
              <mc:Fallback>
                <p:oleObj name="Clip" r:id="rId4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7" y="26165"/>
                        <a:ext cx="2086996" cy="20528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1" name="Line 143"/>
          <p:cNvSpPr>
            <a:spLocks noChangeShapeType="1"/>
          </p:cNvSpPr>
          <p:nvPr/>
        </p:nvSpPr>
        <p:spPr bwMode="auto">
          <a:xfrm>
            <a:off x="12182908" y="14802"/>
            <a:ext cx="28342" cy="681672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Line 144"/>
          <p:cNvSpPr>
            <a:spLocks noChangeShapeType="1"/>
          </p:cNvSpPr>
          <p:nvPr/>
        </p:nvSpPr>
        <p:spPr bwMode="auto">
          <a:xfrm>
            <a:off x="0" y="0"/>
            <a:ext cx="12182908" cy="26166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Line 145"/>
          <p:cNvSpPr>
            <a:spLocks noChangeShapeType="1"/>
          </p:cNvSpPr>
          <p:nvPr/>
        </p:nvSpPr>
        <p:spPr bwMode="auto">
          <a:xfrm>
            <a:off x="0" y="6857999"/>
            <a:ext cx="12211250" cy="153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Line 146"/>
          <p:cNvSpPr>
            <a:spLocks noChangeShapeType="1"/>
          </p:cNvSpPr>
          <p:nvPr/>
        </p:nvSpPr>
        <p:spPr bwMode="auto">
          <a:xfrm>
            <a:off x="0" y="0"/>
            <a:ext cx="0" cy="683152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2209801" y="152401"/>
            <a:ext cx="8414889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Don Primary 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School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4527725" y="998717"/>
            <a:ext cx="271901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English </a:t>
            </a:r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5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068" name="WordArt 29"/>
          <p:cNvSpPr>
            <a:spLocks noChangeArrowheads="1" noChangeShapeType="1" noTextEdit="1"/>
          </p:cNvSpPr>
          <p:nvPr/>
        </p:nvSpPr>
        <p:spPr bwMode="auto">
          <a:xfrm>
            <a:off x="1733358" y="4265550"/>
            <a:ext cx="7814054" cy="1687512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class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5A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9" name="Object 1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640822"/>
              </p:ext>
            </p:extLst>
          </p:nvPr>
        </p:nvGraphicFramePr>
        <p:xfrm>
          <a:off x="9721969" y="4060930"/>
          <a:ext cx="2460939" cy="2896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Clip" r:id="rId6" imgW="1278331" imgH="1273759" progId="MS_ClipArt_Gallery.2">
                  <p:embed/>
                </p:oleObj>
              </mc:Choice>
              <mc:Fallback>
                <p:oleObj name="Clip" r:id="rId6" imgW="1278331" imgH="1273759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21969" y="4060930"/>
                        <a:ext cx="2460939" cy="28968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952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yển tập 20 hình nền Powerpoint &quot;bảng đen phấn trắng&quot; thời học trò | Bảng  đen, Hình nền, Hình ả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5506" y="0"/>
            <a:ext cx="13412534" cy="772615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6001" y="12685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286001" y="500687"/>
            <a:ext cx="8186847" cy="1137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March 1</a:t>
            </a:r>
            <a:r>
              <a:rPr lang="en-US" altLang="en-US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</a:t>
            </a:r>
          </a:p>
          <a:p>
            <a:pPr marL="0" indent="0" algn="ctr">
              <a:buNone/>
            </a:pPr>
            <a:r>
              <a:rPr lang="en-US" altLang="en-US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14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What happened in the story?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8812" y="1453171"/>
            <a:ext cx="778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Let’s talk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and answer questions about a book, a story or a character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992041" y="2619653"/>
            <a:ext cx="4731926" cy="591650"/>
          </a:xfrm>
          <a:prstGeom prst="wedgeRoundRectCallout">
            <a:avLst>
              <a:gd name="adj1" fmla="val -39553"/>
              <a:gd name="adj2" fmla="val 8627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kinds of stories do you like?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971304" y="2607071"/>
            <a:ext cx="5064681" cy="591650"/>
          </a:xfrm>
          <a:prstGeom prst="wedgeRoundRectCallout">
            <a:avLst>
              <a:gd name="adj1" fmla="val 58419"/>
              <a:gd name="adj2" fmla="val 10530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like __________.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882882" y="4250594"/>
            <a:ext cx="4950244" cy="582002"/>
          </a:xfrm>
          <a:prstGeom prst="wedgeRoundRectCallout">
            <a:avLst>
              <a:gd name="adj1" fmla="val -36505"/>
              <a:gd name="adj2" fmla="val 136539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think of ________?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6214180" y="4279382"/>
            <a:ext cx="5064681" cy="591650"/>
          </a:xfrm>
          <a:prstGeom prst="wedgeRoundRectCallout">
            <a:avLst>
              <a:gd name="adj1" fmla="val 40087"/>
              <a:gd name="adj2" fmla="val 110055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think she’s/ he’s /it’s _________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43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00+ hình nền powerpoint goodbye - hinhanhsieudep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19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4516" name="il_fi" descr="3527460251_41199c9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75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WordArt 7" descr="ani007"/>
          <p:cNvSpPr>
            <a:spLocks noChangeArrowheads="1" noChangeShapeType="1" noTextEdit="1"/>
          </p:cNvSpPr>
          <p:nvPr/>
        </p:nvSpPr>
        <p:spPr bwMode="auto">
          <a:xfrm rot="19902646">
            <a:off x="1269548" y="3163406"/>
            <a:ext cx="8845743" cy="1128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ristote"/>
                <a:cs typeface="Arial" charset="0"/>
              </a:rPr>
              <a:t>Thanks For Your Attention</a:t>
            </a:r>
            <a:r>
              <a:rPr lang="vi-VN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ristote"/>
                <a:cs typeface="Arial" charset="0"/>
              </a:rPr>
              <a:t>!</a:t>
            </a:r>
          </a:p>
        </p:txBody>
      </p:sp>
      <p:sp>
        <p:nvSpPr>
          <p:cNvPr id="15366" name="WordArt 8"/>
          <p:cNvSpPr>
            <a:spLocks noChangeArrowheads="1" noChangeShapeType="1" noTextEdit="1"/>
          </p:cNvSpPr>
          <p:nvPr/>
        </p:nvSpPr>
        <p:spPr bwMode="auto">
          <a:xfrm rot="-1299836">
            <a:off x="2667000" y="801688"/>
            <a:ext cx="73914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6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i="1" kern="10">
                <a:ln w="2540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Aristote"/>
                <a:cs typeface="Arial" panose="020B0604020202020204" pitchFamily="34" charset="0"/>
              </a:rPr>
              <a:t>Good bye </a:t>
            </a:r>
          </a:p>
        </p:txBody>
      </p:sp>
      <p:pic>
        <p:nvPicPr>
          <p:cNvPr id="15367" name="Picture 2" descr="roseb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4"/>
          <p:cNvSpPr txBox="1">
            <a:spLocks noChangeArrowheads="1"/>
          </p:cNvSpPr>
          <p:nvPr/>
        </p:nvSpPr>
        <p:spPr bwMode="auto">
          <a:xfrm>
            <a:off x="2338388" y="355601"/>
            <a:ext cx="7696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</a:endParaRPr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3200400" y="914400"/>
            <a:ext cx="6019800" cy="9334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598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71" name="Rectangle 8"/>
          <p:cNvSpPr>
            <a:spLocks noChangeArrowheads="1"/>
          </p:cNvSpPr>
          <p:nvPr/>
        </p:nvSpPr>
        <p:spPr bwMode="auto">
          <a:xfrm>
            <a:off x="1" y="76200"/>
            <a:ext cx="12075458" cy="6781800"/>
          </a:xfrm>
          <a:prstGeom prst="rect">
            <a:avLst/>
          </a:prstGeom>
          <a:noFill/>
          <a:ln w="190500" cmpd="thickThin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76400" y="476978"/>
            <a:ext cx="876300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kern="10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Thanks for your attention</a:t>
            </a:r>
            <a:endParaRPr lang="en-US" sz="5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8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yển tập 20 hình nền Powerpoint &quot;bảng đen phấn trắng&quot; thời học trò | Bảng  đen, Hình nền, Hình ả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4128" y="0"/>
            <a:ext cx="13089857" cy="7540283"/>
          </a:xfrm>
          <a:prstGeom prst="rect">
            <a:avLst/>
          </a:prstGeom>
          <a:noFill/>
        </p:spPr>
      </p:pic>
      <p:pic>
        <p:nvPicPr>
          <p:cNvPr id="1030" name="Picture 6" descr="Lady teacher cartoon png | Teacher cartoon, Teacher clipart, Teacher im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0335" y="1737831"/>
            <a:ext cx="4876800" cy="48768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6001" y="12685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286001" y="500687"/>
            <a:ext cx="8186847" cy="5590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March 1</a:t>
            </a:r>
            <a:r>
              <a:rPr lang="en-US" altLang="en-US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</a:t>
            </a:r>
          </a:p>
          <a:p>
            <a:pPr marL="0" indent="0" algn="ctr">
              <a:buNone/>
            </a:pPr>
            <a:r>
              <a:rPr lang="en-US" altLang="en-US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14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What happened in the story?</a:t>
            </a:r>
          </a:p>
          <a:p>
            <a:pPr marL="0" indent="0" algn="ctr">
              <a:buNone/>
            </a:pPr>
            <a:r>
              <a:rPr lang="en-US" altLang="en-US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 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(1,2,3)</a:t>
            </a:r>
          </a:p>
          <a:p>
            <a:pPr marL="0" indent="0">
              <a:buNone/>
            </a:pP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Vovabulary</a:t>
            </a: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endParaRPr lang="en-US" altLang="en-US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Golden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Strarfruit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tree: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 of…: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alt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greedy: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</a:t>
            </a:r>
          </a:p>
          <a:p>
            <a:pPr>
              <a:buFontTx/>
              <a:buChar char="-"/>
            </a:pP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intelligent: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>
              <a:buFontTx/>
              <a:buChar char="-"/>
            </a:pP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hard-working: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alt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kind: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endParaRPr lang="en-US" alt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08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yển tập 20 hình nền Powerpoint &quot;bảng đen phấn trắng&quot; thời học trò | Bảng  đen, Hình nền, Hình ả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4128" y="0"/>
            <a:ext cx="13089857" cy="7540283"/>
          </a:xfrm>
          <a:prstGeom prst="rect">
            <a:avLst/>
          </a:prstGeom>
          <a:noFill/>
        </p:spPr>
      </p:pic>
      <p:pic>
        <p:nvPicPr>
          <p:cNvPr id="1030" name="Picture 6" descr="Lady teacher cartoon png | Teacher cartoon, Teacher clipart, Teacher imag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0335" y="1737831"/>
            <a:ext cx="4876800" cy="48768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6001" y="12685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286001" y="500687"/>
            <a:ext cx="8186847" cy="5590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March 1</a:t>
            </a:r>
            <a:r>
              <a:rPr lang="en-US" altLang="en-US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</a:t>
            </a:r>
          </a:p>
          <a:p>
            <a:pPr marL="0" indent="0" algn="ctr">
              <a:buNone/>
            </a:pPr>
            <a:r>
              <a:rPr lang="en-US" altLang="en-US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14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What happened in the story?</a:t>
            </a:r>
          </a:p>
          <a:p>
            <a:pPr marL="0" indent="0" algn="ctr">
              <a:buNone/>
            </a:pPr>
            <a:r>
              <a:rPr lang="en-US" altLang="en-US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 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(1,2,3)</a:t>
            </a:r>
          </a:p>
          <a:p>
            <a:pPr marL="0" indent="0">
              <a:buNone/>
            </a:pP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Structure: </a:t>
            </a:r>
            <a:r>
              <a:rPr lang="en-US" altLang="en-US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</a:p>
          <a:p>
            <a:pPr marL="0" indent="0"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What do you think of ………….?</a:t>
            </a:r>
          </a:p>
          <a:p>
            <a:pPr marL="0" indent="0">
              <a:buNone/>
            </a:pPr>
            <a:r>
              <a:rPr lang="en-US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think……………………….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357273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4.bp.blogspot.com/-8VM-hBdAO1c/U64vU6e6y8I/AAAAAAAAAO8/JP3aR8PHdZQ/s1600/cay+k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702" y="1636057"/>
            <a:ext cx="7171036" cy="461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40515" y="-26721"/>
            <a:ext cx="13406717" cy="1222181"/>
          </a:xfrm>
        </p:spPr>
        <p:txBody>
          <a:bodyPr>
            <a:noAutofit/>
          </a:bodyPr>
          <a:lstStyle/>
          <a:p>
            <a:r>
              <a:rPr lang="en-US" altLang="en-US" sz="6600" b="1" dirty="0">
                <a:solidFill>
                  <a:srgbClr val="FF0066"/>
                </a:solidFill>
              </a:rPr>
              <a:t> </a:t>
            </a:r>
            <a:r>
              <a:rPr lang="en-US" altLang="en-US" sz="6000" b="1" dirty="0">
                <a:solidFill>
                  <a:srgbClr val="FF0066"/>
                </a:solidFill>
              </a:rPr>
              <a:t>GUESSING THE </a:t>
            </a:r>
            <a:r>
              <a:rPr lang="en-US" altLang="en-US" sz="6000" b="1" dirty="0" smtClean="0">
                <a:solidFill>
                  <a:srgbClr val="FF0066"/>
                </a:solidFill>
              </a:rPr>
              <a:t>MYSTERIOUS PICTURE</a:t>
            </a:r>
            <a:endParaRPr lang="en-US" altLang="en-US" sz="6000" b="1" dirty="0">
              <a:solidFill>
                <a:srgbClr val="FF0066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866617" y="6273225"/>
            <a:ext cx="91819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FF0000"/>
                </a:solidFill>
                <a:latin typeface="VNI-Times" pitchFamily="2" charset="0"/>
              </a:rPr>
              <a:t>THE GOLDEN 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VNI-Times" pitchFamily="2" charset="0"/>
              </a:rPr>
              <a:t>STARFRUIT 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VNI-Times" pitchFamily="2" charset="0"/>
              </a:rPr>
              <a:t>TREE ( CÂY KHẾ)</a:t>
            </a:r>
            <a:endParaRPr lang="en-US" altLang="en-US" sz="3200" b="1" dirty="0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3077" name="01"/>
          <p:cNvSpPr>
            <a:spLocks noChangeArrowheads="1"/>
          </p:cNvSpPr>
          <p:nvPr/>
        </p:nvSpPr>
        <p:spPr bwMode="auto">
          <a:xfrm>
            <a:off x="8573462" y="1660138"/>
            <a:ext cx="2287276" cy="221848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 smtClean="0">
                <a:latin typeface="VNI-Times" pitchFamily="2" charset="0"/>
              </a:rPr>
              <a:t>3</a:t>
            </a:r>
            <a:endParaRPr lang="en-US" altLang="en-US" sz="6600" b="1" dirty="0">
              <a:latin typeface="VNI-Times" pitchFamily="2" charset="0"/>
            </a:endParaRPr>
          </a:p>
        </p:txBody>
      </p:sp>
      <p:sp>
        <p:nvSpPr>
          <p:cNvPr id="3078" name="02"/>
          <p:cNvSpPr>
            <a:spLocks noChangeArrowheads="1"/>
          </p:cNvSpPr>
          <p:nvPr/>
        </p:nvSpPr>
        <p:spPr bwMode="auto">
          <a:xfrm>
            <a:off x="3689701" y="1660138"/>
            <a:ext cx="2424397" cy="2247326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33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 smtClean="0">
                <a:latin typeface="VNI-Times" pitchFamily="2" charset="0"/>
              </a:rPr>
              <a:t>1</a:t>
            </a:r>
            <a:endParaRPr lang="en-US" altLang="en-US" sz="6600" b="1" dirty="0">
              <a:latin typeface="VNI-Times" pitchFamily="2" charset="0"/>
            </a:endParaRPr>
          </a:p>
        </p:txBody>
      </p:sp>
      <p:sp>
        <p:nvSpPr>
          <p:cNvPr id="3079" name="03"/>
          <p:cNvSpPr>
            <a:spLocks noChangeArrowheads="1"/>
          </p:cNvSpPr>
          <p:nvPr/>
        </p:nvSpPr>
        <p:spPr bwMode="auto">
          <a:xfrm>
            <a:off x="3693762" y="3858092"/>
            <a:ext cx="2420336" cy="23945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0"/>
                  <a:lumOff val="100000"/>
                </a:schemeClr>
              </a:gs>
              <a:gs pos="0">
                <a:schemeClr val="accent4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>
              <a:schemeClr val="accent1">
                <a:alpha val="40000"/>
              </a:schemeClr>
            </a:glow>
            <a:innerShdw blurRad="114300">
              <a:prstClr val="black"/>
            </a:innerShdw>
            <a:reflection blurRad="546100" stA="0" endPos="65000" dist="635000" dir="5400000" sy="-100000" algn="bl" rotWithShape="0"/>
          </a:effectLst>
        </p:spPr>
        <p:txBody>
          <a:bodyPr wrap="none" anchor="ctr"/>
          <a:lstStyle/>
          <a:p>
            <a:pPr algn="ctr"/>
            <a:r>
              <a:rPr lang="en-US" altLang="en-US" sz="6600" b="1" dirty="0">
                <a:latin typeface="VNI-Times" pitchFamily="2" charset="0"/>
              </a:rPr>
              <a:t>4</a:t>
            </a:r>
            <a:endParaRPr lang="en-US" altLang="en-US" sz="6600" b="1" dirty="0">
              <a:latin typeface="VNI-Times" pitchFamily="2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11129678" y="3021485"/>
            <a:ext cx="717176" cy="4796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 smtClean="0">
                <a:latin typeface="VNI-Times" pitchFamily="2" charset="0"/>
              </a:rPr>
              <a:t>3</a:t>
            </a:r>
            <a:endParaRPr lang="en-US" altLang="en-US" b="1" dirty="0">
              <a:latin typeface="VNI-Times" pitchFamily="2" charset="0"/>
            </a:endParaRP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11129678" y="1793004"/>
            <a:ext cx="717176" cy="4796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33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 smtClean="0">
                <a:latin typeface="VNI-Times" pitchFamily="2" charset="0"/>
              </a:rPr>
              <a:t>1</a:t>
            </a:r>
            <a:endParaRPr lang="en-US" altLang="en-US" b="1" dirty="0">
              <a:latin typeface="VNI-Times" pitchFamily="2" charset="0"/>
            </a:endParaRPr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11129678" y="2436208"/>
            <a:ext cx="717176" cy="4796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 smtClean="0">
                <a:latin typeface="VNI-Times" pitchFamily="2" charset="0"/>
              </a:rPr>
              <a:t>2</a:t>
            </a:r>
            <a:endParaRPr lang="en-US" altLang="en-US" b="1" dirty="0">
              <a:latin typeface="VNI-Times" pitchFamily="2" charset="0"/>
            </a:endParaRPr>
          </a:p>
        </p:txBody>
      </p:sp>
      <p:sp>
        <p:nvSpPr>
          <p:cNvPr id="3095" name="CH1"/>
          <p:cNvSpPr txBox="1">
            <a:spLocks noChangeArrowheads="1"/>
          </p:cNvSpPr>
          <p:nvPr/>
        </p:nvSpPr>
        <p:spPr bwMode="auto">
          <a:xfrm>
            <a:off x="312540" y="1737638"/>
            <a:ext cx="289560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i="1" u="sng" dirty="0">
                <a:latin typeface="VNI-Times" pitchFamily="2" charset="0"/>
              </a:rPr>
              <a:t>Câu </a:t>
            </a:r>
            <a:r>
              <a:rPr lang="en-US" altLang="en-US" sz="2800" i="1" u="sng" dirty="0" err="1">
                <a:latin typeface="VNI-Times" pitchFamily="2" charset="0"/>
              </a:rPr>
              <a:t>hỏi</a:t>
            </a:r>
            <a:endParaRPr lang="en-US" altLang="en-US" sz="2800" i="1" u="sng" dirty="0">
              <a:latin typeface="VNI-Times" pitchFamily="2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VNI-Times" pitchFamily="2" charset="0"/>
              </a:rPr>
              <a:t>Who is the main character in the story: Aladdin and the Magic Lamp?</a:t>
            </a:r>
          </a:p>
        </p:txBody>
      </p:sp>
      <p:sp>
        <p:nvSpPr>
          <p:cNvPr id="3096" name="Key 2"/>
          <p:cNvSpPr txBox="1">
            <a:spLocks noChangeArrowheads="1"/>
          </p:cNvSpPr>
          <p:nvPr/>
        </p:nvSpPr>
        <p:spPr bwMode="auto">
          <a:xfrm>
            <a:off x="466574" y="4350054"/>
            <a:ext cx="28956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1" u="sng" dirty="0" err="1">
                <a:latin typeface="VNI-Times" pitchFamily="2" charset="0"/>
              </a:rPr>
              <a:t>Đáp</a:t>
            </a:r>
            <a:r>
              <a:rPr lang="en-US" altLang="en-US" sz="2800" i="1" u="sng" dirty="0">
                <a:latin typeface="VNI-Times" pitchFamily="2" charset="0"/>
              </a:rPr>
              <a:t> </a:t>
            </a:r>
            <a:r>
              <a:rPr lang="en-US" altLang="en-US" sz="2800" i="1" u="sng" dirty="0" err="1">
                <a:latin typeface="VNI-Times" pitchFamily="2" charset="0"/>
              </a:rPr>
              <a:t>án</a:t>
            </a:r>
            <a:r>
              <a:rPr lang="en-US" altLang="en-US" sz="2800" i="1" u="sng" dirty="0">
                <a:latin typeface="VNI-Times" pitchFamily="2" charset="0"/>
              </a:rPr>
              <a:t>:</a:t>
            </a:r>
            <a:endParaRPr lang="en-US" altLang="en-US" sz="2800" dirty="0">
              <a:latin typeface="VNI-Times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i="1" dirty="0">
                <a:latin typeface="VNI-Times" pitchFamily="2" charset="0"/>
              </a:rPr>
              <a:t>An </a:t>
            </a:r>
            <a:r>
              <a:rPr lang="en-US" altLang="en-US" sz="2800" b="1" i="1" dirty="0" err="1">
                <a:latin typeface="VNI-Times" pitchFamily="2" charset="0"/>
              </a:rPr>
              <a:t>Tiem</a:t>
            </a:r>
            <a:endParaRPr lang="en-US" altLang="en-US" sz="2800" b="1" i="1" dirty="0">
              <a:latin typeface="VNI-Times" pitchFamily="2" charset="0"/>
            </a:endParaRPr>
          </a:p>
        </p:txBody>
      </p:sp>
      <p:sp>
        <p:nvSpPr>
          <p:cNvPr id="29" name="CH2"/>
          <p:cNvSpPr txBox="1">
            <a:spLocks noChangeArrowheads="1"/>
          </p:cNvSpPr>
          <p:nvPr/>
        </p:nvSpPr>
        <p:spPr bwMode="auto">
          <a:xfrm>
            <a:off x="340515" y="1764122"/>
            <a:ext cx="28956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i="1" u="sng" dirty="0">
                <a:latin typeface="VNI-Times" pitchFamily="2" charset="0"/>
              </a:rPr>
              <a:t>Câu </a:t>
            </a:r>
            <a:r>
              <a:rPr lang="en-US" altLang="en-US" sz="2800" i="1" u="sng" dirty="0" err="1">
                <a:latin typeface="VNI-Times" pitchFamily="2" charset="0"/>
              </a:rPr>
              <a:t>hỏi</a:t>
            </a:r>
            <a:endParaRPr lang="en-US" altLang="en-US" sz="2800" i="1" u="sng" dirty="0">
              <a:latin typeface="VNI-Times" pitchFamily="2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VNI-Times" pitchFamily="2" charset="0"/>
              </a:rPr>
              <a:t>Who is the main character in the story of </a:t>
            </a:r>
            <a:r>
              <a:rPr lang="en-US" altLang="en-US" sz="2800" dirty="0" err="1">
                <a:latin typeface="VNI-Times" pitchFamily="2" charset="0"/>
              </a:rPr>
              <a:t>MaiAn</a:t>
            </a:r>
            <a:r>
              <a:rPr lang="en-US" altLang="en-US" sz="2800" dirty="0">
                <a:latin typeface="VNI-Times" pitchFamily="2" charset="0"/>
              </a:rPr>
              <a:t> </a:t>
            </a:r>
            <a:r>
              <a:rPr lang="en-US" altLang="en-US" sz="2800" dirty="0" err="1">
                <a:latin typeface="VNI-Times" pitchFamily="2" charset="0"/>
              </a:rPr>
              <a:t>Tiem</a:t>
            </a:r>
            <a:r>
              <a:rPr lang="en-US" altLang="en-US" sz="2800" dirty="0">
                <a:latin typeface="VNI-Times" pitchFamily="2" charset="0"/>
              </a:rPr>
              <a:t>?</a:t>
            </a:r>
          </a:p>
        </p:txBody>
      </p:sp>
      <p:sp>
        <p:nvSpPr>
          <p:cNvPr id="30" name="Key 1"/>
          <p:cNvSpPr txBox="1">
            <a:spLocks noChangeArrowheads="1"/>
          </p:cNvSpPr>
          <p:nvPr/>
        </p:nvSpPr>
        <p:spPr bwMode="auto">
          <a:xfrm>
            <a:off x="457199" y="4480991"/>
            <a:ext cx="28956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1" u="sng" dirty="0" err="1">
                <a:latin typeface="VNI-Times" pitchFamily="2" charset="0"/>
              </a:rPr>
              <a:t>Đáp</a:t>
            </a:r>
            <a:r>
              <a:rPr lang="en-US" altLang="en-US" sz="2800" i="1" u="sng" dirty="0">
                <a:latin typeface="VNI-Times" pitchFamily="2" charset="0"/>
              </a:rPr>
              <a:t> </a:t>
            </a:r>
            <a:r>
              <a:rPr lang="en-US" altLang="en-US" sz="2800" i="1" u="sng" dirty="0" err="1">
                <a:latin typeface="VNI-Times" pitchFamily="2" charset="0"/>
              </a:rPr>
              <a:t>án</a:t>
            </a:r>
            <a:r>
              <a:rPr lang="en-US" altLang="en-US" sz="2800" i="1" u="sng" dirty="0">
                <a:latin typeface="VNI-Times" pitchFamily="2" charset="0"/>
              </a:rPr>
              <a:t>:</a:t>
            </a:r>
            <a:endParaRPr lang="en-US" altLang="en-US" sz="2800" dirty="0">
              <a:latin typeface="VNI-Times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i="1" dirty="0">
                <a:latin typeface="VNI-Times" pitchFamily="2" charset="0"/>
              </a:rPr>
              <a:t>Aladdin</a:t>
            </a:r>
          </a:p>
        </p:txBody>
      </p:sp>
      <p:sp>
        <p:nvSpPr>
          <p:cNvPr id="31" name="CH3"/>
          <p:cNvSpPr txBox="1">
            <a:spLocks noChangeArrowheads="1"/>
          </p:cNvSpPr>
          <p:nvPr/>
        </p:nvSpPr>
        <p:spPr bwMode="auto">
          <a:xfrm>
            <a:off x="400946" y="1554923"/>
            <a:ext cx="28956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i="1" u="sng" dirty="0">
                <a:latin typeface="VNI-Times" pitchFamily="2" charset="0"/>
              </a:rPr>
              <a:t>Câu </a:t>
            </a:r>
            <a:r>
              <a:rPr lang="en-US" altLang="en-US" sz="2800" i="1" u="sng" dirty="0" err="1">
                <a:latin typeface="VNI-Times" pitchFamily="2" charset="0"/>
              </a:rPr>
              <a:t>hỏi</a:t>
            </a:r>
            <a:endParaRPr lang="en-US" altLang="en-US" sz="2800" i="1" u="sng" dirty="0">
              <a:latin typeface="VNI-Times" pitchFamily="2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VNI-Times" pitchFamily="2" charset="0"/>
              </a:rPr>
              <a:t>Who is the main character in the story of Tam and Cam?</a:t>
            </a:r>
          </a:p>
        </p:txBody>
      </p:sp>
      <p:sp>
        <p:nvSpPr>
          <p:cNvPr id="32" name="Key 3"/>
          <p:cNvSpPr txBox="1">
            <a:spLocks noChangeArrowheads="1"/>
          </p:cNvSpPr>
          <p:nvPr/>
        </p:nvSpPr>
        <p:spPr bwMode="auto">
          <a:xfrm>
            <a:off x="447115" y="4063080"/>
            <a:ext cx="28956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1" u="sng" dirty="0" err="1">
                <a:latin typeface="VNI-Times" pitchFamily="2" charset="0"/>
              </a:rPr>
              <a:t>Đáp</a:t>
            </a:r>
            <a:r>
              <a:rPr lang="en-US" altLang="en-US" sz="2800" i="1" u="sng" dirty="0">
                <a:latin typeface="VNI-Times" pitchFamily="2" charset="0"/>
              </a:rPr>
              <a:t> </a:t>
            </a:r>
            <a:r>
              <a:rPr lang="en-US" altLang="en-US" sz="2800" i="1" u="sng" dirty="0" err="1">
                <a:latin typeface="VNI-Times" pitchFamily="2" charset="0"/>
              </a:rPr>
              <a:t>án</a:t>
            </a:r>
            <a:r>
              <a:rPr lang="en-US" altLang="en-US" sz="2800" i="1" u="sng" dirty="0">
                <a:latin typeface="VNI-Times" pitchFamily="2" charset="0"/>
              </a:rPr>
              <a:t>:</a:t>
            </a:r>
            <a:endParaRPr lang="en-US" altLang="en-US" sz="2800" dirty="0">
              <a:latin typeface="VNI-Times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i="1" dirty="0">
                <a:latin typeface="VNI-Times" pitchFamily="2" charset="0"/>
              </a:rPr>
              <a:t>Tam</a:t>
            </a:r>
          </a:p>
        </p:txBody>
      </p:sp>
      <p:sp>
        <p:nvSpPr>
          <p:cNvPr id="33" name="CH4"/>
          <p:cNvSpPr txBox="1">
            <a:spLocks noChangeArrowheads="1"/>
          </p:cNvSpPr>
          <p:nvPr/>
        </p:nvSpPr>
        <p:spPr bwMode="auto">
          <a:xfrm>
            <a:off x="620608" y="1906250"/>
            <a:ext cx="289560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i="1" u="sng" dirty="0">
                <a:latin typeface="VNI-Times" pitchFamily="2" charset="0"/>
              </a:rPr>
              <a:t>Câu </a:t>
            </a:r>
            <a:r>
              <a:rPr lang="en-US" altLang="en-US" sz="2800" i="1" u="sng" dirty="0" err="1">
                <a:latin typeface="VNI-Times" pitchFamily="2" charset="0"/>
              </a:rPr>
              <a:t>hỏi</a:t>
            </a:r>
            <a:endParaRPr lang="en-US" altLang="en-US" sz="2800" i="1" u="sng" dirty="0">
              <a:latin typeface="VNI-Times" pitchFamily="2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2800" dirty="0">
                <a:latin typeface="VNI-Times" pitchFamily="2" charset="0"/>
              </a:rPr>
              <a:t>Who is the main character in the story: Snow White and the Seven Dwarfs?</a:t>
            </a:r>
          </a:p>
        </p:txBody>
      </p:sp>
      <p:sp>
        <p:nvSpPr>
          <p:cNvPr id="34" name="Key 4"/>
          <p:cNvSpPr txBox="1">
            <a:spLocks noChangeArrowheads="1"/>
          </p:cNvSpPr>
          <p:nvPr/>
        </p:nvSpPr>
        <p:spPr bwMode="auto">
          <a:xfrm>
            <a:off x="432392" y="4540551"/>
            <a:ext cx="28956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1" u="sng" dirty="0" err="1">
                <a:latin typeface="VNI-Times" pitchFamily="2" charset="0"/>
              </a:rPr>
              <a:t>Đáp</a:t>
            </a:r>
            <a:r>
              <a:rPr lang="en-US" altLang="en-US" sz="2800" i="1" u="sng" dirty="0">
                <a:latin typeface="VNI-Times" pitchFamily="2" charset="0"/>
              </a:rPr>
              <a:t> </a:t>
            </a:r>
            <a:r>
              <a:rPr lang="en-US" altLang="en-US" sz="2800" i="1" u="sng" dirty="0" err="1">
                <a:latin typeface="VNI-Times" pitchFamily="2" charset="0"/>
              </a:rPr>
              <a:t>án</a:t>
            </a:r>
            <a:r>
              <a:rPr lang="en-US" altLang="en-US" sz="2800" i="1" u="sng" dirty="0">
                <a:latin typeface="VNI-Times" pitchFamily="2" charset="0"/>
              </a:rPr>
              <a:t>:</a:t>
            </a:r>
            <a:endParaRPr lang="en-US" altLang="en-US" sz="2800" dirty="0">
              <a:latin typeface="VNI-Times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i="1" dirty="0">
                <a:latin typeface="VNI-Times" pitchFamily="2" charset="0"/>
              </a:rPr>
              <a:t>Snow White</a:t>
            </a:r>
          </a:p>
        </p:txBody>
      </p:sp>
      <p:sp>
        <p:nvSpPr>
          <p:cNvPr id="21" name="tím"/>
          <p:cNvSpPr>
            <a:spLocks noChangeArrowheads="1"/>
          </p:cNvSpPr>
          <p:nvPr/>
        </p:nvSpPr>
        <p:spPr bwMode="auto">
          <a:xfrm>
            <a:off x="6114098" y="3858092"/>
            <a:ext cx="2467316" cy="239459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>
                <a:latin typeface="VNI-Times" pitchFamily="2" charset="0"/>
              </a:rPr>
              <a:t>5</a:t>
            </a:r>
            <a:endParaRPr lang="en-US" altLang="en-US" sz="6600" b="1" dirty="0">
              <a:latin typeface="VNI-Times" pitchFamily="2" charset="0"/>
            </a:endParaRPr>
          </a:p>
        </p:txBody>
      </p:sp>
      <p:sp>
        <p:nvSpPr>
          <p:cNvPr id="22" name="xang nhạt"/>
          <p:cNvSpPr>
            <a:spLocks noChangeArrowheads="1"/>
          </p:cNvSpPr>
          <p:nvPr/>
        </p:nvSpPr>
        <p:spPr bwMode="auto">
          <a:xfrm>
            <a:off x="8581414" y="3878624"/>
            <a:ext cx="2301904" cy="237406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 b="1" dirty="0" smtClean="0">
                <a:latin typeface="VNI-Times" pitchFamily="2" charset="0"/>
              </a:rPr>
              <a:t>6</a:t>
            </a:r>
            <a:endParaRPr lang="en-US" altLang="en-US" sz="6600" b="1" dirty="0">
              <a:latin typeface="VNI-Times" pitchFamily="2" charset="0"/>
            </a:endParaRPr>
          </a:p>
        </p:txBody>
      </p:sp>
      <p:sp>
        <p:nvSpPr>
          <p:cNvPr id="24" name="NHỎ TÍM"/>
          <p:cNvSpPr>
            <a:spLocks noChangeArrowheads="1"/>
          </p:cNvSpPr>
          <p:nvPr/>
        </p:nvSpPr>
        <p:spPr bwMode="auto">
          <a:xfrm>
            <a:off x="11129678" y="4290588"/>
            <a:ext cx="717176" cy="44000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 dirty="0" smtClean="0">
                <a:latin typeface="VNI-Times" pitchFamily="2" charset="0"/>
              </a:rPr>
              <a:t>5</a:t>
            </a:r>
            <a:endParaRPr lang="en-US" altLang="en-US" sz="2000" b="1" dirty="0">
              <a:latin typeface="VNI-Times" pitchFamily="2" charset="0"/>
            </a:endParaRPr>
          </a:p>
        </p:txBody>
      </p:sp>
      <p:sp>
        <p:nvSpPr>
          <p:cNvPr id="25" name="03"/>
          <p:cNvSpPr>
            <a:spLocks noChangeArrowheads="1"/>
          </p:cNvSpPr>
          <p:nvPr/>
        </p:nvSpPr>
        <p:spPr bwMode="auto">
          <a:xfrm>
            <a:off x="11129678" y="3630445"/>
            <a:ext cx="717176" cy="48435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0"/>
                  <a:lumOff val="100000"/>
                </a:schemeClr>
              </a:gs>
              <a:gs pos="0">
                <a:schemeClr val="accent4">
                  <a:lumMod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glow>
              <a:schemeClr val="accent1">
                <a:alpha val="40000"/>
              </a:schemeClr>
            </a:glow>
            <a:innerShdw blurRad="114300">
              <a:prstClr val="black"/>
            </a:innerShdw>
            <a:reflection blurRad="546100" stA="0" endPos="65000" dist="635000" dir="5400000" sy="-100000" algn="bl" rotWithShape="0"/>
          </a:effectLst>
        </p:spPr>
        <p:txBody>
          <a:bodyPr wrap="none" anchor="ctr"/>
          <a:lstStyle/>
          <a:p>
            <a:pPr algn="ctr"/>
            <a:r>
              <a:rPr lang="en-US" altLang="en-US" sz="2000" b="1" dirty="0" smtClean="0">
                <a:latin typeface="VNI-Times" pitchFamily="2" charset="0"/>
              </a:rPr>
              <a:t>4</a:t>
            </a:r>
            <a:endParaRPr lang="en-US" altLang="en-US" sz="2000" b="1" dirty="0">
              <a:latin typeface="VNI-Times" pitchFamily="2" charset="0"/>
            </a:endParaRPr>
          </a:p>
        </p:txBody>
      </p:sp>
      <p:sp>
        <p:nvSpPr>
          <p:cNvPr id="26" name="NHỎ XANH"/>
          <p:cNvSpPr>
            <a:spLocks noChangeArrowheads="1"/>
          </p:cNvSpPr>
          <p:nvPr/>
        </p:nvSpPr>
        <p:spPr bwMode="auto">
          <a:xfrm>
            <a:off x="11129678" y="4899583"/>
            <a:ext cx="719468" cy="4571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 smtClean="0">
                <a:latin typeface="VNI-Times" pitchFamily="2" charset="0"/>
              </a:rPr>
              <a:t>6</a:t>
            </a:r>
            <a:endParaRPr lang="en-US" altLang="en-US" sz="2800" b="1" dirty="0">
              <a:latin typeface="VNI-Times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2058" y="1164699"/>
            <a:ext cx="3115507" cy="3735028"/>
            <a:chOff x="-142187" y="-236042"/>
            <a:chExt cx="3115507" cy="37350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652" y="1683913"/>
              <a:ext cx="2821668" cy="1815073"/>
            </a:xfrm>
            <a:prstGeom prst="rect">
              <a:avLst/>
            </a:prstGeom>
          </p:spPr>
        </p:pic>
        <p:sp>
          <p:nvSpPr>
            <p:cNvPr id="37" name="CH5"/>
            <p:cNvSpPr txBox="1">
              <a:spLocks noChangeArrowheads="1"/>
            </p:cNvSpPr>
            <p:nvPr/>
          </p:nvSpPr>
          <p:spPr bwMode="auto">
            <a:xfrm>
              <a:off x="-142187" y="-236042"/>
              <a:ext cx="2895600" cy="203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i="1" u="sng" dirty="0">
                  <a:latin typeface="VNI-Times" pitchFamily="2" charset="0"/>
                </a:rPr>
                <a:t>Câu </a:t>
              </a:r>
              <a:r>
                <a:rPr lang="en-US" altLang="en-US" sz="2800" i="1" u="sng" dirty="0" err="1">
                  <a:latin typeface="VNI-Times" pitchFamily="2" charset="0"/>
                </a:rPr>
                <a:t>hỏi</a:t>
              </a:r>
              <a:endParaRPr lang="en-US" altLang="en-US" sz="2800" i="1" u="sng" dirty="0">
                <a:latin typeface="VNI-Times" pitchFamily="2" charset="0"/>
              </a:endParaRPr>
            </a:p>
            <a:p>
              <a:pPr algn="just">
                <a:spcBef>
                  <a:spcPct val="50000"/>
                </a:spcBef>
              </a:pPr>
              <a:r>
                <a:rPr lang="en-US" altLang="en-US" sz="2800" dirty="0" smtClean="0">
                  <a:latin typeface="VNI-Times" pitchFamily="2" charset="0"/>
                </a:rPr>
                <a:t>What is the name of this story?</a:t>
              </a:r>
              <a:endParaRPr lang="en-US" altLang="en-US" sz="2800" dirty="0">
                <a:latin typeface="VNI-Times" pitchFamily="2" charset="0"/>
              </a:endParaRPr>
            </a:p>
          </p:txBody>
        </p:sp>
      </p:grpSp>
      <p:sp>
        <p:nvSpPr>
          <p:cNvPr id="38" name="Key 4"/>
          <p:cNvSpPr txBox="1">
            <a:spLocks noChangeArrowheads="1"/>
          </p:cNvSpPr>
          <p:nvPr/>
        </p:nvSpPr>
        <p:spPr bwMode="auto">
          <a:xfrm>
            <a:off x="461948" y="4871015"/>
            <a:ext cx="289560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1" u="sng" dirty="0" err="1">
                <a:latin typeface="VNI-Times" pitchFamily="2" charset="0"/>
              </a:rPr>
              <a:t>Đáp</a:t>
            </a:r>
            <a:r>
              <a:rPr lang="en-US" altLang="en-US" sz="2800" i="1" u="sng" dirty="0">
                <a:latin typeface="VNI-Times" pitchFamily="2" charset="0"/>
              </a:rPr>
              <a:t> </a:t>
            </a:r>
            <a:r>
              <a:rPr lang="en-US" altLang="en-US" sz="2800" i="1" u="sng" dirty="0" err="1">
                <a:latin typeface="VNI-Times" pitchFamily="2" charset="0"/>
              </a:rPr>
              <a:t>án</a:t>
            </a:r>
            <a:r>
              <a:rPr lang="en-US" altLang="en-US" sz="2800" i="1" u="sng" dirty="0">
                <a:latin typeface="VNI-Times" pitchFamily="2" charset="0"/>
              </a:rPr>
              <a:t>:</a:t>
            </a:r>
            <a:endParaRPr lang="en-US" altLang="en-US" sz="2800" dirty="0">
              <a:latin typeface="VNI-Times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i="1" dirty="0" smtClean="0">
                <a:latin typeface="VNI-Times" pitchFamily="2" charset="0"/>
              </a:rPr>
              <a:t>The Fox and the Crow</a:t>
            </a:r>
            <a:endParaRPr lang="en-US" altLang="en-US" sz="2800" b="1" i="1" dirty="0">
              <a:latin typeface="VNI-Times" pitchFamily="2" charset="0"/>
            </a:endParaRPr>
          </a:p>
        </p:txBody>
      </p:sp>
      <p:sp>
        <p:nvSpPr>
          <p:cNvPr id="39" name="Key 4"/>
          <p:cNvSpPr txBox="1">
            <a:spLocks noChangeArrowheads="1"/>
          </p:cNvSpPr>
          <p:nvPr/>
        </p:nvSpPr>
        <p:spPr bwMode="auto">
          <a:xfrm>
            <a:off x="525162" y="4885394"/>
            <a:ext cx="28956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1" u="sng" dirty="0" err="1">
                <a:latin typeface="VNI-Times" pitchFamily="2" charset="0"/>
              </a:rPr>
              <a:t>Đáp</a:t>
            </a:r>
            <a:r>
              <a:rPr lang="en-US" altLang="en-US" sz="2800" i="1" u="sng" dirty="0">
                <a:latin typeface="VNI-Times" pitchFamily="2" charset="0"/>
              </a:rPr>
              <a:t> </a:t>
            </a:r>
            <a:r>
              <a:rPr lang="en-US" altLang="en-US" sz="2800" i="1" u="sng" dirty="0" err="1">
                <a:latin typeface="VNI-Times" pitchFamily="2" charset="0"/>
              </a:rPr>
              <a:t>án</a:t>
            </a:r>
            <a:r>
              <a:rPr lang="en-US" altLang="en-US" sz="2800" i="1" u="sng" dirty="0">
                <a:latin typeface="VNI-Times" pitchFamily="2" charset="0"/>
              </a:rPr>
              <a:t>:</a:t>
            </a:r>
            <a:endParaRPr lang="en-US" altLang="en-US" sz="2800" dirty="0">
              <a:latin typeface="VNI-Times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i="1" dirty="0" smtClean="0">
                <a:latin typeface="VNI-Times" pitchFamily="2" charset="0"/>
              </a:rPr>
              <a:t>Cinderella</a:t>
            </a:r>
            <a:endParaRPr lang="en-US" altLang="en-US" sz="2800" b="1" i="1" dirty="0">
              <a:latin typeface="VNI-Times" pitchFamily="2" charset="0"/>
            </a:endParaRPr>
          </a:p>
        </p:txBody>
      </p:sp>
      <p:sp>
        <p:nvSpPr>
          <p:cNvPr id="3080" name="04"/>
          <p:cNvSpPr>
            <a:spLocks noChangeArrowheads="1"/>
          </p:cNvSpPr>
          <p:nvPr/>
        </p:nvSpPr>
        <p:spPr bwMode="auto">
          <a:xfrm>
            <a:off x="6114098" y="1672931"/>
            <a:ext cx="2467316" cy="220569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/>
            <a:r>
              <a:rPr lang="en-US" altLang="en-US" sz="6600" b="1" dirty="0" smtClean="0">
                <a:latin typeface="VNI-Times" pitchFamily="2" charset="0"/>
              </a:rPr>
              <a:t>2</a:t>
            </a:r>
            <a:endParaRPr lang="en-US" altLang="en-US" sz="6600" b="1" dirty="0">
              <a:latin typeface="VNI-Times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7347" y="1311679"/>
            <a:ext cx="2895600" cy="3478443"/>
            <a:chOff x="7460322" y="1270220"/>
            <a:chExt cx="2895600" cy="3478443"/>
          </a:xfrm>
        </p:grpSpPr>
        <p:pic>
          <p:nvPicPr>
            <p:cNvPr id="2052" name="Picture 4" descr="Cinderella | Disney Princes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220" y="2886841"/>
              <a:ext cx="2685702" cy="1861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CH5"/>
            <p:cNvSpPr txBox="1">
              <a:spLocks noChangeArrowheads="1"/>
            </p:cNvSpPr>
            <p:nvPr/>
          </p:nvSpPr>
          <p:spPr bwMode="auto">
            <a:xfrm>
              <a:off x="7460322" y="1270220"/>
              <a:ext cx="2895600" cy="203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i="1" u="sng" dirty="0">
                  <a:latin typeface="VNI-Times" pitchFamily="2" charset="0"/>
                </a:rPr>
                <a:t>Câu </a:t>
              </a:r>
              <a:r>
                <a:rPr lang="en-US" altLang="en-US" sz="2800" i="1" u="sng" dirty="0" err="1">
                  <a:latin typeface="VNI-Times" pitchFamily="2" charset="0"/>
                </a:rPr>
                <a:t>hỏi</a:t>
              </a:r>
              <a:endParaRPr lang="en-US" altLang="en-US" sz="2800" i="1" u="sng" dirty="0">
                <a:latin typeface="VNI-Times" pitchFamily="2" charset="0"/>
              </a:endParaRPr>
            </a:p>
            <a:p>
              <a:pPr algn="just">
                <a:spcBef>
                  <a:spcPct val="50000"/>
                </a:spcBef>
              </a:pPr>
              <a:r>
                <a:rPr lang="en-US" altLang="en-US" sz="2800" dirty="0" smtClean="0">
                  <a:latin typeface="VNI-Times" pitchFamily="2" charset="0"/>
                </a:rPr>
                <a:t>What is the name of this story?</a:t>
              </a:r>
              <a:endParaRPr lang="en-US" altLang="en-US" sz="2800" dirty="0">
                <a:latin typeface="VNI-Time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999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6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076" grpId="0"/>
      <p:bldP spid="3077" grpId="0" animBg="1"/>
      <p:bldP spid="3077" grpId="1" animBg="1"/>
      <p:bldP spid="3078" grpId="0" animBg="1"/>
      <p:bldP spid="3078" grpId="1" animBg="1"/>
      <p:bldP spid="3079" grpId="0" animBg="1"/>
      <p:bldP spid="3079" grpId="1" animBg="1"/>
      <p:bldP spid="3095" grpId="0"/>
      <p:bldP spid="3095" grpId="1"/>
      <p:bldP spid="3096" grpId="0"/>
      <p:bldP spid="3096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21" grpId="0" animBg="1"/>
      <p:bldP spid="21" grpId="1" animBg="1"/>
      <p:bldP spid="22" grpId="0" animBg="1"/>
      <p:bldP spid="22" grpId="1" animBg="1"/>
      <p:bldP spid="38" grpId="0"/>
      <p:bldP spid="38" grpId="1"/>
      <p:bldP spid="39" grpId="0"/>
      <p:bldP spid="39" grpId="1"/>
      <p:bldP spid="3080" grpId="0" animBg="1"/>
      <p:bldP spid="308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2653553" y="320630"/>
            <a:ext cx="64008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March 1</a:t>
            </a:r>
            <a:r>
              <a:rPr lang="en-US" altLang="en-US" sz="40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</a:t>
            </a:r>
            <a:endParaRPr lang="en-US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Subtitle 2"/>
          <p:cNvSpPr txBox="1">
            <a:spLocks/>
          </p:cNvSpPr>
          <p:nvPr/>
        </p:nvSpPr>
        <p:spPr bwMode="auto">
          <a:xfrm>
            <a:off x="1327402" y="1179280"/>
            <a:ext cx="8751794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Unit 14: what happened in the story?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976" y="1866994"/>
            <a:ext cx="2806645" cy="909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988" y="3229815"/>
            <a:ext cx="6799729" cy="254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9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99952"/>
            <a:ext cx="12192000" cy="6063993"/>
          </a:xfrm>
          <a:prstGeom prst="rect">
            <a:avLst/>
          </a:prstGeom>
        </p:spPr>
      </p:pic>
      <p:pic>
        <p:nvPicPr>
          <p:cNvPr id="2" name="Tiếng Anh 5 Tập 2 - Unit 14 What happened in the story- - Lesson 2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7635" y="138953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62" y="38940"/>
            <a:ext cx="5361174" cy="66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2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7936"/>
            <a:ext cx="579072" cy="579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62" y="1035727"/>
            <a:ext cx="579072" cy="579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08" y="1000880"/>
            <a:ext cx="579072" cy="5790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836" y="1035727"/>
            <a:ext cx="579072" cy="5790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336" y="3946896"/>
            <a:ext cx="579072" cy="5790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076" y="3307008"/>
            <a:ext cx="579072" cy="5790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84" y="3946896"/>
            <a:ext cx="579072" cy="579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939288"/>
            <a:ext cx="579072" cy="5790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790" y="6222806"/>
            <a:ext cx="579072" cy="579072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628041" y="987370"/>
            <a:ext cx="4055485" cy="579135"/>
          </a:xfrm>
          <a:prstGeom prst="wedgeRoundRectCallout">
            <a:avLst>
              <a:gd name="adj1" fmla="val 19951"/>
              <a:gd name="adj2" fmla="val 5021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you doing , Linda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804213" y="987370"/>
            <a:ext cx="4815624" cy="774195"/>
          </a:xfrm>
          <a:prstGeom prst="wedgeRoundRectCallout">
            <a:avLst>
              <a:gd name="adj1" fmla="val 19951"/>
              <a:gd name="adj2" fmla="val 5021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Oh, I read it last week. What do you think of the two brother?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228600" y="3333902"/>
            <a:ext cx="5359077" cy="508513"/>
          </a:xfrm>
          <a:prstGeom prst="wedgeRoundRectCallout">
            <a:avLst>
              <a:gd name="adj1" fmla="val 19951"/>
              <a:gd name="adj2" fmla="val 5021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reading The Golden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Starfruit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tree.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6220418" y="3377567"/>
            <a:ext cx="5572653" cy="508513"/>
          </a:xfrm>
          <a:prstGeom prst="wedgeRoundRectCallout">
            <a:avLst>
              <a:gd name="adj1" fmla="val 19951"/>
              <a:gd name="adj2" fmla="val 5021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think the older brother is very greedy.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1280957" y="3913463"/>
            <a:ext cx="4266380" cy="855384"/>
          </a:xfrm>
          <a:prstGeom prst="wedgeRoundRectCallout">
            <a:avLst>
              <a:gd name="adj1" fmla="val 19951"/>
              <a:gd name="adj2" fmla="val 5021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Yeah, you’re right. How about the younger one?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2636473" y="6018197"/>
            <a:ext cx="2312046" cy="500164"/>
          </a:xfrm>
          <a:prstGeom prst="wedgeRoundRectCallout">
            <a:avLst>
              <a:gd name="adj1" fmla="val 19951"/>
              <a:gd name="adj2" fmla="val 5021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very kind.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ular Callout 25"/>
          <p:cNvSpPr/>
          <p:nvPr/>
        </p:nvSpPr>
        <p:spPr>
          <a:xfrm>
            <a:off x="6126408" y="4015562"/>
            <a:ext cx="3232745" cy="508513"/>
          </a:xfrm>
          <a:prstGeom prst="wedgeRoundRectCallout">
            <a:avLst>
              <a:gd name="adj1" fmla="val 19951"/>
              <a:gd name="adj2" fmla="val 5021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like the story?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5748133" y="5968549"/>
            <a:ext cx="4485079" cy="833329"/>
          </a:xfrm>
          <a:prstGeom prst="wedgeRoundRectCallout">
            <a:avLst>
              <a:gd name="adj1" fmla="val 19951"/>
              <a:gd name="adj2" fmla="val 5021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 do. We can learn a lesson from it: don’t be so greedy!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23883" y="4693023"/>
            <a:ext cx="84716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0457329" y="3815521"/>
            <a:ext cx="84716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08259" y="3802074"/>
            <a:ext cx="84716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57400" y="3748286"/>
            <a:ext cx="31466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27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2" grpId="0" animBg="1"/>
      <p:bldP spid="23" grpId="1" animBg="1"/>
      <p:bldP spid="24" grpId="1" animBg="1"/>
      <p:bldP spid="25" grpId="1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Tuyển tập 20 hình nền Powerpoint &quot;bảng đen phấn trắng&quot; thời học trò | Bảng  đen, Hình nền, Hình ả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4128" y="0"/>
            <a:ext cx="13089857" cy="7540283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375" y="659506"/>
            <a:ext cx="4224717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19" y="766992"/>
            <a:ext cx="1071875" cy="1111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78" y="2074880"/>
            <a:ext cx="1071875" cy="11611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2853" y="1010187"/>
            <a:ext cx="507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think of the older brother?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994" y="2491764"/>
            <a:ext cx="4997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think the older brother is very greedy.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2853" y="4075285"/>
            <a:ext cx="3738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about the younger one?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7279" y="5089850"/>
            <a:ext cx="2073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very kind.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08" y="4740084"/>
            <a:ext cx="1071875" cy="11611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08" y="3519428"/>
            <a:ext cx="1071875" cy="11117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8073" y="3857967"/>
            <a:ext cx="4224717" cy="229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6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yển tập 20 hình nền Powerpoint &quot;bảng đen phấn trắng&quot; thời học trò | Bảng  đen, Hình nền, Hình ả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711" y="0"/>
            <a:ext cx="13108270" cy="754028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6001" y="12685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15" y="2211356"/>
            <a:ext cx="1071875" cy="1111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86" y="3657795"/>
            <a:ext cx="1071875" cy="11611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02190" y="2598638"/>
            <a:ext cx="5336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think of _______________?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2190" y="4007562"/>
            <a:ext cx="330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think ______________.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951" y="3323070"/>
            <a:ext cx="4790788" cy="27651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25316" y="2536381"/>
            <a:ext cx="2233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older brother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68665" y="3945305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is very greedy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rved Down Arrow 2"/>
          <p:cNvSpPr/>
          <p:nvPr/>
        </p:nvSpPr>
        <p:spPr>
          <a:xfrm rot="441897">
            <a:off x="7060237" y="2693828"/>
            <a:ext cx="752749" cy="38124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Down Arrow 15"/>
          <p:cNvSpPr/>
          <p:nvPr/>
        </p:nvSpPr>
        <p:spPr>
          <a:xfrm rot="441897">
            <a:off x="4984213" y="4048251"/>
            <a:ext cx="752749" cy="38124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3778" y="1651379"/>
            <a:ext cx="4070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Structure: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286001" y="500687"/>
            <a:ext cx="8186847" cy="1137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March 1</a:t>
            </a:r>
            <a:r>
              <a:rPr lang="en-US" altLang="en-US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</a:t>
            </a:r>
          </a:p>
          <a:p>
            <a:pPr marL="0" indent="0" algn="ctr">
              <a:buNone/>
            </a:pPr>
            <a:r>
              <a:rPr lang="en-US" altLang="en-US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14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What happened in the story?</a:t>
            </a:r>
          </a:p>
        </p:txBody>
      </p:sp>
    </p:spTree>
    <p:extLst>
      <p:ext uri="{BB962C8B-B14F-4D97-AF65-F5344CB8AC3E}">
        <p14:creationId xmlns:p14="http://schemas.microsoft.com/office/powerpoint/2010/main" val="138224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/>
      <p:bldP spid="14" grpId="0"/>
      <p:bldP spid="3" grpId="0" animBg="1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.sachmem.vn/public/images/TA5T2SHS/U14-L2-2-1-059d0a13bf2d508341e6ce3ae5c043c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3" y="2157181"/>
            <a:ext cx="2672859" cy="258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.sachmem.vn/public/images/TA5T2SHS/U14-L2-2-2-c1d7b461536d5a75133df646799565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91" y="2157181"/>
            <a:ext cx="2402410" cy="23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.sachmem.vn/public/images/TA5T2SHS/U14-L2-2-3-1587631486b15276b8f162498ff4913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39" y="1915619"/>
            <a:ext cx="2517286" cy="243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.sachmem.vn/public/images/TA5T2SHS/U14-L2-2-4-3735f5d1d149b2b0c93b8e68d9d84a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256" y="1808539"/>
            <a:ext cx="2620900" cy="253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26609" y="4192174"/>
            <a:ext cx="1097280" cy="9566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33047" y="4670475"/>
            <a:ext cx="1861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mouse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3046" y="5216175"/>
            <a:ext cx="1848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intelligent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0292" y="4622485"/>
            <a:ext cx="1632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Tiem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08790" y="5235395"/>
            <a:ext cx="2417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hard-working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8256" y="4650620"/>
            <a:ext cx="2919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older brother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56970" y="5280538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greedy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61717" y="4667629"/>
            <a:ext cx="2217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Snow White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13625" y="5212319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00256" y="751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Tuesday, March 1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2022</a:t>
            </a:r>
          </a:p>
          <a:p>
            <a:pPr algn="ctr"/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14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What happened in the story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22" y="1400136"/>
            <a:ext cx="4221797" cy="65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0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  <p:bldP spid="11" grpId="0"/>
      <p:bldP spid="11" grpId="1"/>
      <p:bldP spid="12" grpId="0"/>
      <p:bldP spid="13" grpId="0"/>
      <p:bldP spid="13" grpId="1"/>
      <p:bldP spid="14" grpId="0"/>
      <p:bldP spid="15" grpId="0"/>
      <p:bldP spid="15" grpId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yển tập 20 hình nền Powerpoint &quot;bảng đen phấn trắng&quot; thời học trò | Bảng  đen, Hình nền, Hình ả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5506" y="0"/>
            <a:ext cx="13412534" cy="772615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6001" y="12685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2286001" y="500687"/>
            <a:ext cx="8186847" cy="1137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Tuesday, March 1</a:t>
            </a:r>
            <a:r>
              <a:rPr lang="en-US" altLang="en-US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</a:t>
            </a:r>
          </a:p>
          <a:p>
            <a:pPr marL="0" indent="0" algn="ctr">
              <a:buNone/>
            </a:pPr>
            <a:r>
              <a:rPr lang="en-US" altLang="en-US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14</a:t>
            </a:r>
            <a:r>
              <a:rPr lang="en-US" alt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What happened in the story?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8812" y="1453171"/>
            <a:ext cx="778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Let’s talk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and answer questions about a book, a story or a character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624" y="3007648"/>
            <a:ext cx="971550" cy="936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9757" y="4165197"/>
            <a:ext cx="990600" cy="84772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471926" y="2284168"/>
            <a:ext cx="4731926" cy="591650"/>
          </a:xfrm>
          <a:prstGeom prst="wedgeRoundRectCallout">
            <a:avLst>
              <a:gd name="adj1" fmla="val -39553"/>
              <a:gd name="adj2" fmla="val 8627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kinds of stories do you like?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847083" y="3308297"/>
            <a:ext cx="5064681" cy="591650"/>
          </a:xfrm>
          <a:prstGeom prst="wedgeRoundRectCallout">
            <a:avLst>
              <a:gd name="adj1" fmla="val 58419"/>
              <a:gd name="adj2" fmla="val 10530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like Tam and Cam.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8910734" y="1372460"/>
            <a:ext cx="2402482" cy="239768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773723" y="4376434"/>
            <a:ext cx="4950244" cy="582002"/>
          </a:xfrm>
          <a:prstGeom prst="wedgeRoundRectCallout">
            <a:avLst>
              <a:gd name="adj1" fmla="val -35368"/>
              <a:gd name="adj2" fmla="val -131762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think of Tam?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4706555" y="5351255"/>
            <a:ext cx="5064681" cy="591650"/>
          </a:xfrm>
          <a:prstGeom prst="wedgeRoundRectCallout">
            <a:avLst>
              <a:gd name="adj1" fmla="val 45920"/>
              <a:gd name="adj2" fmla="val -103938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think she’s gentle.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6780" y="1850362"/>
            <a:ext cx="1733817" cy="135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3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543</Words>
  <Application>Microsoft Office PowerPoint</Application>
  <PresentationFormat>Widescreen</PresentationFormat>
  <Paragraphs>109</Paragraphs>
  <Slides>14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.VnAristote</vt:lpstr>
      <vt:lpstr>.VnTime</vt:lpstr>
      <vt:lpstr>Arial</vt:lpstr>
      <vt:lpstr>Calibri</vt:lpstr>
      <vt:lpstr>Calibri Light</vt:lpstr>
      <vt:lpstr>Comic Sans MS</vt:lpstr>
      <vt:lpstr>Times New Roman</vt:lpstr>
      <vt:lpstr>VNI-Times</vt:lpstr>
      <vt:lpstr>Office Theme</vt:lpstr>
      <vt:lpstr>1_Office Theme</vt:lpstr>
      <vt:lpstr>2_Office Theme</vt:lpstr>
      <vt:lpstr>Clip</vt:lpstr>
      <vt:lpstr>PowerPoint Presentation</vt:lpstr>
      <vt:lpstr> GUESSING THE MYSTERIOUS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</cp:revision>
  <dcterms:created xsi:type="dcterms:W3CDTF">2022-02-28T08:16:23Z</dcterms:created>
  <dcterms:modified xsi:type="dcterms:W3CDTF">2022-03-01T05:49:08Z</dcterms:modified>
</cp:coreProperties>
</file>