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317" r:id="rId2"/>
    <p:sldId id="313" r:id="rId3"/>
    <p:sldId id="302" r:id="rId4"/>
    <p:sldId id="303" r:id="rId5"/>
    <p:sldId id="304" r:id="rId6"/>
    <p:sldId id="306" r:id="rId7"/>
    <p:sldId id="307" r:id="rId8"/>
    <p:sldId id="308" r:id="rId9"/>
    <p:sldId id="312" r:id="rId10"/>
    <p:sldId id="310" r:id="rId11"/>
    <p:sldId id="316" r:id="rId12"/>
    <p:sldId id="314" r:id="rId13"/>
    <p:sldId id="282" r:id="rId14"/>
  </p:sldIdLst>
  <p:sldSz cx="9144000" cy="5143500" type="screen16x9"/>
  <p:notesSz cx="9144000" cy="6858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20261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40522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6078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81044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013053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1215664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1418274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1620885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00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110" d="100"/>
          <a:sy n="110" d="100"/>
        </p:scale>
        <p:origin x="600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52B8B8-DB32-4E28-A0E0-E8A3380E3003}" type="datetimeFigureOut">
              <a:rPr lang="en-US"/>
              <a:pPr>
                <a:defRPr/>
              </a:pPr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A289D4-363B-4AF0-B8A2-766260A39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29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02611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05221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07832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10443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13053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15664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18274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20885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4F1C-52B1-4BF0-939C-737DC4EDEDE5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6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6913D-17BA-49E6-BB39-34805F0A79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D6476-3F90-420F-A798-6E1201F804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364E0-7FD0-43B7-9AF3-BF3E1ADF05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7828A-D6A9-4019-B85B-71EA6D46EA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39F19-AD41-4867-A9C1-959FC27EAA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605B7-7BB6-452C-B6BF-5D0E2E8C8C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3D283-9893-434C-88AA-855CA1718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6A2B-E6AC-4E5D-A281-1BD4489DE2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76DDA-5A57-4BBA-8EF8-02AC1536D2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DBAD4-C42A-48A6-B3F0-420776F08F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C829B-494A-4540-B6A5-A14EBAC66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18CB97-F0DD-435F-BD38-4E3922C9C4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6" y="0"/>
            <a:ext cx="9143999" cy="5143500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20319"/>
            <a:ext cx="9143999" cy="3857625"/>
          </a:xfrm>
          <a:prstGeom prst="rect">
            <a:avLst/>
          </a:prstGeom>
        </p:spPr>
      </p:pic>
      <p:pic>
        <p:nvPicPr>
          <p:cNvPr id="26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8" y="1612317"/>
            <a:ext cx="1711677" cy="906284"/>
          </a:xfrm>
          <a:prstGeom prst="rect">
            <a:avLst/>
          </a:prstGeom>
        </p:spPr>
      </p:pic>
      <p:pic>
        <p:nvPicPr>
          <p:cNvPr id="27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705" y="1590538"/>
            <a:ext cx="871946" cy="2294595"/>
          </a:xfrm>
          <a:prstGeom prst="rect">
            <a:avLst/>
          </a:prstGeom>
        </p:spPr>
      </p:pic>
      <p:pic>
        <p:nvPicPr>
          <p:cNvPr id="28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235" y="2983818"/>
            <a:ext cx="2291023" cy="901314"/>
          </a:xfrm>
          <a:prstGeom prst="rect">
            <a:avLst/>
          </a:prstGeom>
        </p:spPr>
      </p:pic>
      <p:pic>
        <p:nvPicPr>
          <p:cNvPr id="29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16" y="1787700"/>
            <a:ext cx="1159682" cy="887156"/>
          </a:xfrm>
          <a:prstGeom prst="rect">
            <a:avLst/>
          </a:prstGeom>
        </p:spPr>
      </p:pic>
      <p:grpSp>
        <p:nvGrpSpPr>
          <p:cNvPr id="35" name="组合 2051"/>
          <p:cNvGrpSpPr>
            <a:grpSpLocks/>
          </p:cNvGrpSpPr>
          <p:nvPr/>
        </p:nvGrpSpPr>
        <p:grpSpPr bwMode="auto">
          <a:xfrm>
            <a:off x="96841" y="4885136"/>
            <a:ext cx="8605837" cy="225028"/>
            <a:chOff x="150297" y="4506158"/>
            <a:chExt cx="8605580" cy="225202"/>
          </a:xfrm>
        </p:grpSpPr>
        <p:pic>
          <p:nvPicPr>
            <p:cNvPr id="36" name="B2_green" descr="F:\1-原创素材\1_mm1102\PPT\PPT_014\materaials\page_10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B1_red" descr="F:\1-原创素材\1_mm1102\PPT\PPT_014\materaials\page_4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" name="Picture 8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3" y="3937399"/>
            <a:ext cx="231775" cy="23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4386264"/>
            <a:ext cx="230188" cy="23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0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6" y="4413649"/>
            <a:ext cx="231775" cy="23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WordArt 3"/>
          <p:cNvSpPr>
            <a:spLocks noChangeArrowheads="1" noChangeShapeType="1" noTextEdit="1"/>
          </p:cNvSpPr>
          <p:nvPr/>
        </p:nvSpPr>
        <p:spPr bwMode="auto">
          <a:xfrm>
            <a:off x="2001435" y="218095"/>
            <a:ext cx="5384222" cy="3144327"/>
          </a:xfrm>
          <a:prstGeom prst="rect">
            <a:avLst/>
          </a:prstGeom>
        </p:spPr>
        <p:txBody>
          <a:bodyPr spcFirstLastPara="1" wrap="none" fromWordArt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TIỂU HỌC LÊ QUÝ ĐÔN</a:t>
            </a:r>
            <a:endParaRPr lang="en-US" sz="4800" b="1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2" name="Picture 41" descr="Firewrk8"/>
          <p:cNvPicPr>
            <a:picLocks noChangeAspect="1" noChangeArrowheads="1"/>
          </p:cNvPicPr>
          <p:nvPr/>
        </p:nvPicPr>
        <p:blipFill>
          <a:blip r:embed="rId1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258742"/>
            <a:ext cx="749300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Firewrk8"/>
          <p:cNvPicPr>
            <a:picLocks noChangeAspect="1" noChangeArrowheads="1"/>
          </p:cNvPicPr>
          <p:nvPr/>
        </p:nvPicPr>
        <p:blipFill>
          <a:blip r:embed="rId1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3" y="3093245"/>
            <a:ext cx="936625" cy="6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Firewrk8"/>
          <p:cNvPicPr>
            <a:picLocks noChangeAspect="1" noChangeArrowheads="1"/>
          </p:cNvPicPr>
          <p:nvPr/>
        </p:nvPicPr>
        <p:blipFill>
          <a:blip r:embed="rId1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1141811"/>
            <a:ext cx="374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Firewrk8"/>
          <p:cNvPicPr>
            <a:picLocks noChangeAspect="1" noChangeArrowheads="1"/>
          </p:cNvPicPr>
          <p:nvPr/>
        </p:nvPicPr>
        <p:blipFill>
          <a:blip r:embed="rId1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125141"/>
            <a:ext cx="374650" cy="2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3" y="2356249"/>
            <a:ext cx="2214563" cy="100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085747" y="885840"/>
            <a:ext cx="7047019" cy="110799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 HỌC - LỚP </a:t>
            </a:r>
            <a:r>
              <a:rPr lang="en-US" sz="66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66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1373191" y="3652839"/>
            <a:ext cx="7024687" cy="646331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 3" pitchFamily="18" charset="2"/>
              <a:buNone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endParaRPr lang="en-US" alt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43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3550"/>
            <a:ext cx="7772400" cy="457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2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43150"/>
            <a:ext cx="6400800" cy="27432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sen</a:t>
            </a:r>
            <a:endParaRPr lang="en-US" sz="28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chen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bùn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tanh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bùn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114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HOẠT ĐỘNG THỰC HÀNH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723900"/>
            <a:ext cx="86054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PowerPoint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14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HOẠT ĐỘNG ỨNG DỤNG MỞ RỘNG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47750"/>
            <a:ext cx="708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Mở phần mềm PowerPoint.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Ctrl+N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Nhấn tổ hợp phím Ctrl+S.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27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0477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50495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 Gõ các câu tiếng việt, soạn nội dung vào trang trình chiếu PowerPoint thực hiện tương tự như soạn thảo văn bản trên phần mềm Word.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87655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Ctrl + 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Ctrl + 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65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B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" y="17862"/>
            <a:ext cx="9121775" cy="512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1" name="WordArt 3"/>
          <p:cNvSpPr>
            <a:spLocks noChangeArrowheads="1" noChangeShapeType="1" noTextEdit="1"/>
          </p:cNvSpPr>
          <p:nvPr/>
        </p:nvSpPr>
        <p:spPr bwMode="auto">
          <a:xfrm>
            <a:off x="1905001" y="971550"/>
            <a:ext cx="6172200" cy="2800350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pt-BR" sz="1600" kern="10" spc="-159" dirty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CHÚC CÁC EM HỌC TỐT!</a:t>
            </a:r>
            <a:endParaRPr lang="en-US" sz="1600" kern="10" spc="-159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1581150"/>
            <a:ext cx="29660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MỤC </a:t>
            </a:r>
            <a:r>
              <a:rPr lang="en-US" altLang="zh-CN" sz="2800" b="1" u="sng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TIÊU:</a:t>
            </a:r>
            <a:endParaRPr lang="en-US" altLang="zh-CN" sz="2800" b="1" u="sng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E09A659-8326-483B-8D92-20FCB11D88AE}"/>
              </a:ext>
            </a:extLst>
          </p:cNvPr>
          <p:cNvSpPr/>
          <p:nvPr/>
        </p:nvSpPr>
        <p:spPr>
          <a:xfrm>
            <a:off x="228600" y="82933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Làm quen với phần mềm trình chiếu tiếp theo) </a:t>
            </a:r>
          </a:p>
        </p:txBody>
      </p:sp>
      <p:sp>
        <p:nvSpPr>
          <p:cNvPr id="2" name="Rectangle 1"/>
          <p:cNvSpPr/>
          <p:nvPr/>
        </p:nvSpPr>
        <p:spPr>
          <a:xfrm>
            <a:off x="596664" y="3181350"/>
            <a:ext cx="83187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150" y="-18766"/>
            <a:ext cx="9144000" cy="895835"/>
            <a:chOff x="57150" y="-25021"/>
            <a:chExt cx="9144000" cy="1194446"/>
          </a:xfrm>
        </p:grpSpPr>
        <p:sp>
          <p:nvSpPr>
            <p:cNvPr id="12" name="Text Box 11">
              <a:extLst>
                <a:ext uri="{FF2B5EF4-FFF2-40B4-BE49-F238E27FC236}">
                  <a16:creationId xmlns="" xmlns:a16="http://schemas.microsoft.com/office/drawing/2014/main" id="{ECC9E004-28D0-415B-A8FB-30D6252B0B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400" y="553872"/>
              <a:ext cx="350520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 b="1" u="sng" dirty="0" smtClean="0">
                  <a:solidFill>
                    <a:srgbClr val="002060"/>
                  </a:solidFill>
                  <a:latin typeface="Times New Roman" pitchFamily="18" charset="0"/>
                </a:rPr>
                <a:t>Tin </a:t>
              </a:r>
              <a:r>
                <a:rPr lang="en-US" sz="2400" b="1" u="sng" dirty="0" err="1">
                  <a:solidFill>
                    <a:srgbClr val="002060"/>
                  </a:solidFill>
                  <a:latin typeface="Times New Roman" pitchFamily="18" charset="0"/>
                </a:rPr>
                <a:t>học</a:t>
              </a:r>
              <a:endParaRPr lang="en-US" sz="2400" b="1" u="sng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57150" y="-25021"/>
              <a:ext cx="9144000" cy="697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Thứ </a:t>
              </a:r>
              <a:r>
                <a:rPr lang="en-US" sz="2800" b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sáu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ngày 15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tháng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năm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2022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49014" y="2104370"/>
            <a:ext cx="864258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6664" y="2647950"/>
            <a:ext cx="83187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55978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84860"/>
            <a:ext cx="7696200" cy="4914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Powerpoint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" y="1066621"/>
            <a:ext cx="8191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.png"/>
          <p:cNvPicPr>
            <a:picLocks noChangeAspect="1"/>
          </p:cNvPicPr>
          <p:nvPr/>
        </p:nvPicPr>
        <p:blipFill>
          <a:blip r:embed="rId2"/>
          <a:srcRect t="11858" r="32000"/>
          <a:stretch>
            <a:fillRect/>
          </a:stretch>
        </p:blipFill>
        <p:spPr>
          <a:xfrm>
            <a:off x="1600200" y="2266950"/>
            <a:ext cx="5943600" cy="28173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7400" y="3181350"/>
            <a:ext cx="533400" cy="400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590800" y="3355222"/>
            <a:ext cx="867520" cy="54728"/>
          </a:xfrm>
          <a:prstGeom prst="straightConnector1">
            <a:avLst/>
          </a:prstGeom>
          <a:ln w="190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58320" y="3257550"/>
            <a:ext cx="28194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Phần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mềm</a:t>
            </a:r>
            <a:r>
              <a:rPr lang="en-US" dirty="0" smtClean="0">
                <a:solidFill>
                  <a:srgbClr val="FF0000"/>
                </a:solidFill>
              </a:rPr>
              <a:t> PowerPoint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3857022"/>
            <a:ext cx="1447800" cy="128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7664721" y="3829050"/>
            <a:ext cx="147927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38150"/>
            <a:ext cx="8229600" cy="685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/>
          <a:srcRect t="38513" r="46816"/>
          <a:stretch>
            <a:fillRect/>
          </a:stretch>
        </p:blipFill>
        <p:spPr>
          <a:xfrm>
            <a:off x="1447800" y="1123951"/>
            <a:ext cx="6471124" cy="3581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1200150"/>
            <a:ext cx="685800" cy="800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712202" y="1731451"/>
            <a:ext cx="945398" cy="268799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19593" y="1554946"/>
            <a:ext cx="35814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Nháy đúp chuột vào biểu tượng của phần mềm PowerPoint trên màn hình nền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3857022"/>
            <a:ext cx="1447800" cy="128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7664721" y="3829050"/>
            <a:ext cx="147927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PowerPoint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232" y="971550"/>
            <a:ext cx="6553200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1232" y="1047750"/>
            <a:ext cx="601980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1123950"/>
            <a:ext cx="2166432" cy="5143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14032" y="1352550"/>
            <a:ext cx="609600" cy="114300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0" y="2164227"/>
            <a:ext cx="2166432" cy="5905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516" y="3341703"/>
            <a:ext cx="2057400" cy="5143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2166432" y="2286000"/>
            <a:ext cx="576768" cy="173502"/>
          </a:xfrm>
          <a:prstGeom prst="straightConnector1">
            <a:avLst/>
          </a:prstGeom>
          <a:ln w="28575">
            <a:solidFill>
              <a:srgbClr val="00B0F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24400" y="1733550"/>
            <a:ext cx="3124200" cy="23622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046048" y="2971800"/>
            <a:ext cx="2983152" cy="514350"/>
          </a:xfrm>
          <a:prstGeom prst="straightConnector1">
            <a:avLst/>
          </a:prstGeom>
          <a:ln w="28575">
            <a:solidFill>
              <a:srgbClr val="7030A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90800" y="1733550"/>
            <a:ext cx="852268" cy="7259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2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543425"/>
            <a:ext cx="4343400" cy="600075"/>
          </a:xfrm>
          <a:prstGeom prst="rect">
            <a:avLst/>
          </a:prstGeom>
          <a:noFill/>
        </p:spPr>
      </p:pic>
      <p:pic>
        <p:nvPicPr>
          <p:cNvPr id="19" name="Picture 12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487669"/>
            <a:ext cx="4343400" cy="600075"/>
          </a:xfrm>
          <a:prstGeom prst="rect">
            <a:avLst/>
          </a:prstGeom>
          <a:noFill/>
        </p:spPr>
      </p:pic>
      <p:pic>
        <p:nvPicPr>
          <p:cNvPr id="20" name="Picture 19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3857022"/>
            <a:ext cx="1447800" cy="128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10" grpId="0" animBg="1"/>
      <p:bldP spid="11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rcRect l="33408" t="20145" r="17791" b="13888"/>
          <a:stretch>
            <a:fillRect/>
          </a:stretch>
        </p:blipFill>
        <p:spPr>
          <a:xfrm>
            <a:off x="3276600" y="1828800"/>
            <a:ext cx="4812632" cy="2743200"/>
          </a:xfrm>
        </p:spPr>
      </p:pic>
      <p:cxnSp>
        <p:nvCxnSpPr>
          <p:cNvPr id="12" name="Straight Arrow Connector 11"/>
          <p:cNvCxnSpPr/>
          <p:nvPr/>
        </p:nvCxnSpPr>
        <p:spPr>
          <a:xfrm rot="16200000" flipH="1">
            <a:off x="3905250" y="2266950"/>
            <a:ext cx="5715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352800" y="1828800"/>
            <a:ext cx="2057400" cy="571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7162800" y="2400300"/>
            <a:ext cx="1143000" cy="1371600"/>
            <a:chOff x="7162800" y="3276600"/>
            <a:chExt cx="1143000" cy="1828800"/>
          </a:xfrm>
        </p:grpSpPr>
        <p:cxnSp>
          <p:nvCxnSpPr>
            <p:cNvPr id="15" name="Straight Arrow Connector 14"/>
            <p:cNvCxnSpPr/>
            <p:nvPr/>
          </p:nvCxnSpPr>
          <p:spPr>
            <a:xfrm rot="10800000" flipV="1">
              <a:off x="7162800" y="4343400"/>
              <a:ext cx="1143000" cy="762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7429500" y="3467100"/>
              <a:ext cx="1066800" cy="685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ounded Rectangle 17"/>
          <p:cNvSpPr/>
          <p:nvPr/>
        </p:nvSpPr>
        <p:spPr>
          <a:xfrm>
            <a:off x="5791200" y="1828800"/>
            <a:ext cx="2286000" cy="571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04775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280035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2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543425"/>
            <a:ext cx="4343400" cy="600075"/>
          </a:xfrm>
          <a:prstGeom prst="rect">
            <a:avLst/>
          </a:prstGeom>
          <a:noFill/>
        </p:spPr>
      </p:pic>
      <p:pic>
        <p:nvPicPr>
          <p:cNvPr id="22" name="Picture 12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543425"/>
            <a:ext cx="4343400" cy="600075"/>
          </a:xfrm>
          <a:prstGeom prst="rect">
            <a:avLst/>
          </a:prstGeom>
          <a:noFill/>
        </p:spPr>
      </p:pic>
      <p:pic>
        <p:nvPicPr>
          <p:cNvPr id="23" name="Picture 22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3857022"/>
            <a:ext cx="1447800" cy="128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3.png"/>
          <p:cNvPicPr>
            <a:picLocks noChangeAspect="1"/>
          </p:cNvPicPr>
          <p:nvPr/>
        </p:nvPicPr>
        <p:blipFill>
          <a:blip r:embed="rId5"/>
          <a:srcRect r="3750"/>
          <a:stretch>
            <a:fillRect/>
          </a:stretch>
        </p:blipFill>
        <p:spPr>
          <a:xfrm>
            <a:off x="3048000" y="1276350"/>
            <a:ext cx="5867400" cy="343264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724400" y="2190750"/>
            <a:ext cx="37338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9"/>
          <p:cNvGrpSpPr/>
          <p:nvPr/>
        </p:nvGrpSpPr>
        <p:grpSpPr>
          <a:xfrm>
            <a:off x="2133600" y="1657350"/>
            <a:ext cx="2895600" cy="971550"/>
            <a:chOff x="2133600" y="2209800"/>
            <a:chExt cx="2895600" cy="1295400"/>
          </a:xfrm>
        </p:grpSpPr>
        <p:cxnSp>
          <p:nvCxnSpPr>
            <p:cNvPr id="27" name="Straight Arrow Connector 26"/>
            <p:cNvCxnSpPr/>
            <p:nvPr/>
          </p:nvCxnSpPr>
          <p:spPr>
            <a:xfrm rot="10800000">
              <a:off x="3124200" y="2209800"/>
              <a:ext cx="1905000" cy="12954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 flipV="1">
              <a:off x="2133600" y="2209800"/>
              <a:ext cx="9906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4724400" y="2952750"/>
            <a:ext cx="3733800" cy="9715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2286000" y="3200400"/>
            <a:ext cx="2590800" cy="514350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3" grpId="1" animBg="1"/>
      <p:bldP spid="18" grpId="0" animBg="1"/>
      <p:bldP spid="18" grpId="1" animBg="1"/>
      <p:bldP spid="20" grpId="0"/>
      <p:bldP spid="25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rcRect r="13135"/>
          <a:stretch>
            <a:fillRect/>
          </a:stretch>
        </p:blipFill>
        <p:spPr>
          <a:xfrm>
            <a:off x="2057400" y="1371600"/>
            <a:ext cx="6781800" cy="3292078"/>
          </a:xfrm>
        </p:spPr>
      </p:pic>
      <p:pic>
        <p:nvPicPr>
          <p:cNvPr id="5" name="Picture 12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543425"/>
            <a:ext cx="4343400" cy="600075"/>
          </a:xfrm>
          <a:prstGeom prst="rect">
            <a:avLst/>
          </a:prstGeom>
          <a:noFill/>
        </p:spPr>
      </p:pic>
      <p:pic>
        <p:nvPicPr>
          <p:cNvPr id="6" name="Picture 12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543425"/>
            <a:ext cx="4343400" cy="600075"/>
          </a:xfrm>
          <a:prstGeom prst="rect">
            <a:avLst/>
          </a:prstGeom>
          <a:noFill/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3857022"/>
            <a:ext cx="1447800" cy="128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929596" y="1600200"/>
            <a:ext cx="304800" cy="1714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1371600"/>
            <a:ext cx="2362200" cy="5143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2009336" y="1600200"/>
            <a:ext cx="990600" cy="5715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1657350"/>
            <a:ext cx="304800" cy="20682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57400" y="2686050"/>
            <a:ext cx="1143000" cy="628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0" y="2266950"/>
            <a:ext cx="1905000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6200000" flipV="1">
            <a:off x="1800225" y="2581275"/>
            <a:ext cx="285750" cy="38100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hoa nam nga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43425"/>
            <a:ext cx="4343400" cy="600075"/>
          </a:xfrm>
          <a:prstGeom prst="rect">
            <a:avLst/>
          </a:prstGeom>
          <a:noFill/>
        </p:spPr>
      </p:pic>
      <p:pic>
        <p:nvPicPr>
          <p:cNvPr id="6" name="Picture 12" descr="hoa nam nga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543425"/>
            <a:ext cx="4343400" cy="600075"/>
          </a:xfrm>
          <a:prstGeom prst="rect">
            <a:avLst/>
          </a:prstGeom>
          <a:noFill/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3857022"/>
            <a:ext cx="1447800" cy="128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0" y="1123950"/>
            <a:ext cx="2362200" cy="838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r="14759"/>
          <a:stretch>
            <a:fillRect/>
          </a:stretch>
        </p:blipFill>
        <p:spPr bwMode="auto">
          <a:xfrm>
            <a:off x="2496457" y="1047750"/>
            <a:ext cx="6511413" cy="360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ounded Rectangle 16"/>
          <p:cNvSpPr/>
          <p:nvPr/>
        </p:nvSpPr>
        <p:spPr>
          <a:xfrm>
            <a:off x="0" y="3371850"/>
            <a:ext cx="2362200" cy="74295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Delete Slide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905000" y="1924049"/>
            <a:ext cx="838200" cy="952501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7" idx="3"/>
          </p:cNvCxnSpPr>
          <p:nvPr/>
        </p:nvCxnSpPr>
        <p:spPr>
          <a:xfrm flipH="1">
            <a:off x="2362200" y="3228975"/>
            <a:ext cx="1219200" cy="51435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381000" y="742950"/>
            <a:ext cx="8686800" cy="382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marL="227937" indent="-227937" algn="just"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PowePoint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Word.</a:t>
            </a:r>
          </a:p>
          <a:p>
            <a:pPr marL="227937" indent="-227937" algn="just"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227937" indent="-227937" algn="just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6998" y="3054349"/>
            <a:ext cx="914400" cy="50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2998" y="3048000"/>
            <a:ext cx="1028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1830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31&quot;&gt;&lt;object type=&quot;3&quot; unique_id=&quot;10035&quot;&gt;&lt;property id=&quot;20148&quot; value=&quot;5&quot;/&gt;&lt;property id=&quot;20300&quot; value=&quot;Slide 4&quot;/&gt;&lt;property id=&quot;20307&quot; value=&quot;271&quot;/&gt;&lt;/object&gt;&lt;object type=&quot;3&quot; unique_id=&quot;10036&quot;&gt;&lt;property id=&quot;20148&quot; value=&quot;5&quot;/&gt;&lt;property id=&quot;20300&quot; value=&quot;Slide 5&quot;/&gt;&lt;property id=&quot;20307&quot; value=&quot;264&quot;/&gt;&lt;/object&gt;&lt;object type=&quot;3&quot; unique_id=&quot;10039&quot;&gt;&lt;property id=&quot;20148&quot; value=&quot;5&quot;/&gt;&lt;property id=&quot;20300&quot; value=&quot;Slide 6&quot;/&gt;&lt;property id=&quot;20307&quot; value=&quot;266&quot;/&gt;&lt;/object&gt;&lt;object type=&quot;3&quot; unique_id=&quot;10045&quot;&gt;&lt;property id=&quot;20148&quot; value=&quot;5&quot;/&gt;&lt;property id=&quot;20300&quot; value=&quot;Slide 9&quot;/&gt;&lt;property id=&quot;20307&quot; value=&quot;272&quot;/&gt;&lt;/object&gt;&lt;object type=&quot;3&quot; unique_id=&quot;10047&quot;&gt;&lt;property id=&quot;20148&quot; value=&quot;5&quot;/&gt;&lt;property id=&quot;20300&quot; value=&quot;Slide 13&quot;/&gt;&lt;property id=&quot;20307&quot; value=&quot;282&quot;/&gt;&lt;/object&gt;&lt;object type=&quot;3&quot; unique_id=&quot;10192&quot;&gt;&lt;property id=&quot;20148&quot; value=&quot;5&quot;/&gt;&lt;property id=&quot;20300&quot; value=&quot;Slide 1&quot;/&gt;&lt;property id=&quot;20307&quot; value=&quot;283&quot;/&gt;&lt;/object&gt;&lt;object type=&quot;3&quot; unique_id=&quot;10384&quot;&gt;&lt;property id=&quot;20148&quot; value=&quot;5&quot;/&gt;&lt;property id=&quot;20300&quot; value=&quot;Slide 2&quot;/&gt;&lt;property id=&quot;20307&quot; value=&quot;284&quot;/&gt;&lt;/object&gt;&lt;object type=&quot;3&quot; unique_id=&quot;11316&quot;&gt;&lt;property id=&quot;20148&quot; value=&quot;5&quot;/&gt;&lt;property id=&quot;20300&quot; value=&quot;Slide 8&quot;/&gt;&lt;property id=&quot;20307&quot; value=&quot;288&quot;/&gt;&lt;/object&gt;&lt;object type=&quot;3&quot; unique_id=&quot;11317&quot;&gt;&lt;property id=&quot;20148&quot; value=&quot;5&quot;/&gt;&lt;property id=&quot;20300&quot; value=&quot;Slide 7&quot;/&gt;&lt;property id=&quot;20307&quot; value=&quot;287&quot;/&gt;&lt;/object&gt;&lt;object type=&quot;3&quot; unique_id=&quot;11403&quot;&gt;&lt;property id=&quot;20148&quot; value=&quot;5&quot;/&gt;&lt;property id=&quot;20300&quot; value=&quot;Slide 11&quot;/&gt;&lt;property id=&quot;20307&quot; value=&quot;289&quot;/&gt;&lt;/object&gt;&lt;object type=&quot;3&quot; unique_id=&quot;11450&quot;&gt;&lt;property id=&quot;20148&quot; value=&quot;5&quot;/&gt;&lt;property id=&quot;20300&quot; value=&quot;Slide 3&quot;/&gt;&lt;property id=&quot;20307&quot; value=&quot;290&quot;/&gt;&lt;/object&gt;&lt;object type=&quot;3&quot; unique_id=&quot;11508&quot;&gt;&lt;property id=&quot;20148&quot; value=&quot;5&quot;/&gt;&lt;property id=&quot;20300&quot; value=&quot;Slide 10&quot;/&gt;&lt;property id=&quot;20307&quot; value=&quot;292&quot;/&gt;&lt;/object&gt;&lt;object type=&quot;3&quot; unique_id=&quot;11552&quot;&gt;&lt;property id=&quot;20148&quot; value=&quot;5&quot;/&gt;&lt;property id=&quot;20300&quot; value=&quot;Slide 12&quot;/&gt;&lt;property id=&quot;20307&quot; value=&quot;293&quot;/&gt;&lt;/object&gt;&lt;/object&gt;&lt;object type=&quot;8&quot; unique_id=&quot;1006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1980</TotalTime>
  <Words>474</Words>
  <Application>Microsoft Office PowerPoint</Application>
  <PresentationFormat>On-screen Show (16:9)</PresentationFormat>
  <Paragraphs>58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Wingdings 3</vt:lpstr>
      <vt:lpstr>方正粗圆_GBK</vt:lpstr>
      <vt:lpstr>Office Theme</vt:lpstr>
      <vt:lpstr>PowerPoint Presentation</vt:lpstr>
      <vt:lpstr>PowerPoint Presentation</vt:lpstr>
      <vt:lpstr>A. HOẠT ĐỘNG CƠ BẢN</vt:lpstr>
      <vt:lpstr>PowerPoint Presentation</vt:lpstr>
      <vt:lpstr>- Giao diện chính của phần mềm PowerPoint</vt:lpstr>
      <vt:lpstr>2. Soạn tiêu đề, nội dung vào trang trình chiếu</vt:lpstr>
      <vt:lpstr>3. Thêm mới một trang trình chiếu</vt:lpstr>
      <vt:lpstr>4. Xóa trang trình chiếu</vt:lpstr>
      <vt:lpstr>PowerPoint Presentation</vt:lpstr>
      <vt:lpstr> Đầm sen </vt:lpstr>
      <vt:lpstr>PowerPoint Presentation</vt:lpstr>
      <vt:lpstr>EM CẦN GHI NHỚ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NK</cp:lastModifiedBy>
  <cp:revision>208</cp:revision>
  <cp:lastPrinted>1601-01-01T00:00:00Z</cp:lastPrinted>
  <dcterms:created xsi:type="dcterms:W3CDTF">1601-01-01T00:00:00Z</dcterms:created>
  <dcterms:modified xsi:type="dcterms:W3CDTF">2022-05-20T06:48:23Z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