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819" r:id="rId2"/>
  </p:sldMasterIdLst>
  <p:notesMasterIdLst>
    <p:notesMasterId r:id="rId20"/>
  </p:notesMasterIdLst>
  <p:sldIdLst>
    <p:sldId id="268" r:id="rId3"/>
    <p:sldId id="519" r:id="rId4"/>
    <p:sldId id="520" r:id="rId5"/>
    <p:sldId id="521" r:id="rId6"/>
    <p:sldId id="517" r:id="rId7"/>
    <p:sldId id="518" r:id="rId8"/>
    <p:sldId id="524" r:id="rId9"/>
    <p:sldId id="525" r:id="rId10"/>
    <p:sldId id="534" r:id="rId11"/>
    <p:sldId id="526" r:id="rId12"/>
    <p:sldId id="527" r:id="rId13"/>
    <p:sldId id="535" r:id="rId14"/>
    <p:sldId id="536" r:id="rId15"/>
    <p:sldId id="532" r:id="rId16"/>
    <p:sldId id="533" r:id="rId17"/>
    <p:sldId id="537" r:id="rId18"/>
    <p:sldId id="5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94660"/>
  </p:normalViewPr>
  <p:slideViewPr>
    <p:cSldViewPr snapToGrid="0">
      <p:cViewPr>
        <p:scale>
          <a:sx n="74" d="100"/>
          <a:sy n="74" d="100"/>
        </p:scale>
        <p:origin x="-5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9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4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40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94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2" y="255826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002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73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2" y="255826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393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6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9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2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1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16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0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25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18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4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6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41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51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8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59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5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2" y="255826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002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73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6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9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90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697" r:id="rId20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37163-8DD5-43FB-8E11-66BD9D34B8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606DC-8C2F-4C87-A398-EA2D160F0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9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3" r:id="rId13"/>
    <p:sldLayoutId id="2147483834" r:id="rId14"/>
    <p:sldLayoutId id="2147483836" r:id="rId15"/>
    <p:sldLayoutId id="2147483837" r:id="rId16"/>
    <p:sldLayoutId id="2147483839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4.png"/><Relationship Id="rId5" Type="http://schemas.openxmlformats.org/officeDocument/2006/relationships/tags" Target="../tags/tag6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9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634820" y="97846"/>
            <a:ext cx="5585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 &amp; ĐT HUYỆN CƯ M GAR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LÊ QUÝ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: 2B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1506832" y="1185593"/>
            <a:ext cx="9609553" cy="289701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Chào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mừng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quý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thầy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về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cô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tham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dự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giờ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môn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Tiếng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Việt</a:t>
            </a:r>
            <a:endParaRPr lang="en-US" sz="2400" kern="10" dirty="0" smtClean="0">
              <a:ln w="9525">
                <a:solidFill>
                  <a:srgbClr val="000099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Tiết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: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Tập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đọc</a:t>
            </a:r>
            <a:endParaRPr lang="en-US" sz="2400" kern="10" dirty="0" smtClean="0">
              <a:ln w="9525">
                <a:solidFill>
                  <a:srgbClr val="000099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Năm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học</a:t>
            </a:r>
            <a:r>
              <a:rPr lang="en-US" sz="2400" kern="10" dirty="0" smtClean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2021 - 2022</a:t>
            </a:r>
            <a:endParaRPr lang="en-US" sz="2400" kern="10" dirty="0">
              <a:ln w="9525">
                <a:solidFill>
                  <a:srgbClr val="000099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51472" y="3483777"/>
            <a:ext cx="81520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GV: Cao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22" name="Picture 8" descr="BD2053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1"/>
            <a:ext cx="5105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BD2053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-44018"/>
            <a:ext cx="2286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32646" y="31682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19" descr="BD20530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73" y="4496835"/>
            <a:ext cx="39624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BD20530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0" y="2741054"/>
            <a:ext cx="22066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FIREWRK5">
            <a:extLst>
              <a:ext uri="{FF2B5EF4-FFF2-40B4-BE49-F238E27FC236}">
                <a16:creationId xmlns:a16="http://schemas.microsoft.com/office/drawing/2014/main" xmlns="" id="{B9C6EF86-413A-49CD-859A-B367A660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61" y="4800041"/>
            <a:ext cx="14799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FIREWRK5">
            <a:extLst>
              <a:ext uri="{FF2B5EF4-FFF2-40B4-BE49-F238E27FC236}">
                <a16:creationId xmlns:a16="http://schemas.microsoft.com/office/drawing/2014/main" xmlns="" id="{B9C6EF86-413A-49CD-859A-B367A660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28" y="4466259"/>
            <a:ext cx="14799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FIREWRK5">
            <a:extLst>
              <a:ext uri="{FF2B5EF4-FFF2-40B4-BE49-F238E27FC236}">
                <a16:creationId xmlns:a16="http://schemas.microsoft.com/office/drawing/2014/main" xmlns="" id="{B9C6EF86-413A-49CD-859A-B367A660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41" y="4496829"/>
            <a:ext cx="14799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6" y="460499"/>
            <a:ext cx="150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5" y="490538"/>
            <a:ext cx="1077456" cy="9717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7" y="1993087"/>
            <a:ext cx="2109019" cy="2109019"/>
            <a:chOff x="156834" y="1993081"/>
            <a:chExt cx="2109019" cy="2109019"/>
          </a:xfrm>
        </p:grpSpPr>
        <p:sp>
          <p:nvSpPr>
            <p:cNvPr id="8" name="Oval 7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731" y="224374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ngữ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2723496" y="164281"/>
            <a:ext cx="8035760" cy="1905184"/>
            <a:chOff x="3815445" y="140918"/>
            <a:chExt cx="3822655" cy="2066190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66190"/>
              <a:chOff x="181619" y="1261924"/>
              <a:chExt cx="2109019" cy="1882192"/>
            </a:xfrm>
          </p:grpSpPr>
          <p:sp>
            <p:nvSpPr>
              <p:cNvPr id="13" name="Hexagon 12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82192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550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Chạy</a:t>
                </a:r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lang="en-US" sz="3200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lon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xon</a:t>
                </a:r>
                <a:endPara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Dáng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chạy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nhanh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và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trông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rất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đáng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yêu</a:t>
                </a:r>
                <a:endParaRPr lang="en-US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2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23015" y="1070102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2723496" y="2299069"/>
            <a:ext cx="8035760" cy="1959427"/>
            <a:chOff x="3815445" y="140918"/>
            <a:chExt cx="3822655" cy="2042814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42814"/>
              <a:chOff x="181619" y="1261924"/>
              <a:chExt cx="2109019" cy="1860898"/>
            </a:xfrm>
          </p:grpSpPr>
          <p:sp>
            <p:nvSpPr>
              <p:cNvPr id="18" name="Hexagon 17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02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lang="en-US" sz="3200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Nhặt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lang="en-US" sz="3200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lân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la</a:t>
                </a:r>
                <a:endPara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Nhặt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loanh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quanh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đi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xa</a:t>
                </a:r>
                <a:endParaRPr lang="en-US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7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2867187" y="4493629"/>
            <a:ext cx="8035760" cy="1959427"/>
            <a:chOff x="3815445" y="140918"/>
            <a:chExt cx="3822655" cy="2042814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42814"/>
              <a:chOff x="181619" y="1261924"/>
              <a:chExt cx="2109019" cy="1860898"/>
            </a:xfrm>
          </p:grpSpPr>
          <p:sp>
            <p:nvSpPr>
              <p:cNvPr id="23" name="Hexagon 22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02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Nhấp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nhem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(</a:t>
                </a:r>
                <a:r>
                  <a:rPr lang="en-US" altLang="vi-VN" sz="3200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mắt</a:t>
                </a:r>
                <a:r>
                  <a:rPr lang="en-US" altLang="vi-VN" sz="32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) </a:t>
                </a:r>
                <a:r>
                  <a:rPr lang="en-US" altLang="vi-VN" sz="3200" dirty="0" err="1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lúc</a:t>
                </a:r>
                <a:r>
                  <a:rPr lang="en-US" altLang="vi-VN" sz="3200" dirty="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nhắm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lúc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mở</a:t>
                </a:r>
                <a:endParaRPr lang="en-US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2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21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6" y="460499"/>
            <a:ext cx="150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5" y="490538"/>
            <a:ext cx="1077456" cy="9717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7" y="1223493"/>
            <a:ext cx="2470453" cy="2878613"/>
            <a:chOff x="156834" y="1993081"/>
            <a:chExt cx="2109019" cy="2109019"/>
          </a:xfrm>
        </p:grpSpPr>
        <p:sp>
          <p:nvSpPr>
            <p:cNvPr id="8" name="Oval 7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731" y="2723935"/>
              <a:ext cx="1711988" cy="47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ngữ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2627290" y="1350606"/>
            <a:ext cx="8035760" cy="1856234"/>
            <a:chOff x="3815445" y="140918"/>
            <a:chExt cx="3822655" cy="2042814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42814"/>
              <a:chOff x="181619" y="1261924"/>
              <a:chExt cx="2109019" cy="1860898"/>
            </a:xfrm>
          </p:grpSpPr>
          <p:sp>
            <p:nvSpPr>
              <p:cNvPr id="18" name="Hexagon 17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555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Tếu</a:t>
                </a:r>
                <a:endParaRPr lang="en-US" sz="32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cxnSp>
          <p:nvCxnSpPr>
            <p:cNvPr id="17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120439" y="2370412"/>
            <a:ext cx="6891222" cy="1364462"/>
            <a:chOff x="3984730" y="-1368618"/>
            <a:chExt cx="3278192" cy="2393226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C84C34AA-C2BA-4DD7-9967-7C7586E86BEC}"/>
                </a:ext>
              </a:extLst>
            </p:cNvPr>
            <p:cNvSpPr txBox="1"/>
            <p:nvPr/>
          </p:nvSpPr>
          <p:spPr>
            <a:xfrm>
              <a:off x="3984730" y="-1368618"/>
              <a:ext cx="3278192" cy="609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vui nhộn, gây cười</a:t>
              </a:r>
            </a:p>
          </p:txBody>
        </p:sp>
        <p:cxnSp>
          <p:nvCxnSpPr>
            <p:cNvPr id="27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217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516626" y="0"/>
            <a:ext cx="128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ĐỌC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34318" y="30045"/>
            <a:ext cx="582308" cy="5251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7212" y="125991"/>
            <a:ext cx="749966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VÈ CHIM</a:t>
            </a: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3021806" y="1085850"/>
            <a:ext cx="35956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lon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xon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3107765" y="1552891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mới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nở</a:t>
            </a:r>
            <a:endParaRPr lang="en-US" altLang="vi-VN" sz="30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3044075" y="1938337"/>
            <a:ext cx="2847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3140075" y="2417762"/>
            <a:ext cx="2549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em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sáo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3118778" y="3493720"/>
            <a:ext cx="2679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con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liếu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3057660" y="3003494"/>
            <a:ext cx="2805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nói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" name="Rectangle 17"/>
          <p:cNvSpPr>
            <a:spLocks noChangeArrowheads="1"/>
          </p:cNvSpPr>
          <p:nvPr/>
        </p:nvSpPr>
        <p:spPr bwMode="auto">
          <a:xfrm>
            <a:off x="3044075" y="3896172"/>
            <a:ext cx="3190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nghịch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" name="Rectangle 18"/>
          <p:cNvSpPr>
            <a:spLocks noChangeArrowheads="1"/>
          </p:cNvSpPr>
          <p:nvPr/>
        </p:nvSpPr>
        <p:spPr bwMode="auto">
          <a:xfrm>
            <a:off x="3057660" y="4341812"/>
            <a:ext cx="27125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cậu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chìa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vôi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2998787" y="4831265"/>
            <a:ext cx="30305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chao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đớp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mồi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3030380" y="5352143"/>
            <a:ext cx="29352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Rectangle 24"/>
          <p:cNvSpPr>
            <a:spLocks noChangeArrowheads="1"/>
          </p:cNvSpPr>
          <p:nvPr/>
        </p:nvSpPr>
        <p:spPr bwMode="auto">
          <a:xfrm>
            <a:off x="3039916" y="5733256"/>
            <a:ext cx="3063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Rectangle 25"/>
          <p:cNvSpPr>
            <a:spLocks noChangeArrowheads="1"/>
          </p:cNvSpPr>
          <p:nvPr/>
        </p:nvSpPr>
        <p:spPr bwMode="auto">
          <a:xfrm>
            <a:off x="2935039" y="6185895"/>
            <a:ext cx="37282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Thím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khách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nhà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5" name="Rectangle 26"/>
          <p:cNvSpPr>
            <a:spLocks noChangeArrowheads="1"/>
          </p:cNvSpPr>
          <p:nvPr/>
        </p:nvSpPr>
        <p:spPr bwMode="auto">
          <a:xfrm>
            <a:off x="8820755" y="1232326"/>
            <a:ext cx="2528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nhặt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lân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la</a:t>
            </a:r>
          </a:p>
        </p:txBody>
      </p:sp>
      <p:sp>
        <p:nvSpPr>
          <p:cNvPr id="76" name="Rectangle 27"/>
          <p:cNvSpPr>
            <a:spLocks noChangeArrowheads="1"/>
          </p:cNvSpPr>
          <p:nvPr/>
        </p:nvSpPr>
        <p:spPr bwMode="auto">
          <a:xfrm>
            <a:off x="8841626" y="1837879"/>
            <a:ext cx="2432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sẻ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Rectangle 28"/>
          <p:cNvSpPr>
            <a:spLocks noChangeArrowheads="1"/>
          </p:cNvSpPr>
          <p:nvPr/>
        </p:nvSpPr>
        <p:spPr bwMode="auto">
          <a:xfrm>
            <a:off x="8820755" y="2449456"/>
            <a:ext cx="279110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tình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nghĩa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8" name="Rectangle 29"/>
          <p:cNvSpPr>
            <a:spLocks noChangeArrowheads="1"/>
          </p:cNvSpPr>
          <p:nvPr/>
        </p:nvSpPr>
        <p:spPr bwMode="auto">
          <a:xfrm>
            <a:off x="8820755" y="2939682"/>
            <a:ext cx="26352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mẹ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sâu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9" name="Rectangle 30"/>
          <p:cNvSpPr>
            <a:spLocks noChangeArrowheads="1"/>
          </p:cNvSpPr>
          <p:nvPr/>
        </p:nvSpPr>
        <p:spPr bwMode="auto">
          <a:xfrm>
            <a:off x="8804428" y="3657600"/>
            <a:ext cx="28051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Giục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hè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mau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0" name="Rectangle 31"/>
          <p:cNvSpPr>
            <a:spLocks noChangeArrowheads="1"/>
          </p:cNvSpPr>
          <p:nvPr/>
        </p:nvSpPr>
        <p:spPr bwMode="auto">
          <a:xfrm>
            <a:off x="8878454" y="4130764"/>
            <a:ext cx="1928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cô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hú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1" name="Rectangle 32"/>
          <p:cNvSpPr>
            <a:spLocks noChangeArrowheads="1"/>
          </p:cNvSpPr>
          <p:nvPr/>
        </p:nvSpPr>
        <p:spPr bwMode="auto">
          <a:xfrm>
            <a:off x="8680204" y="4650235"/>
            <a:ext cx="381684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smtClean="0">
                <a:solidFill>
                  <a:prstClr val="black"/>
                </a:solidFill>
                <a:cs typeface="Times New Roman" panose="02020603050405020304" pitchFamily="18" charset="0"/>
              </a:rPr>
              <a:t>Nhấp nhem buồn ngủ</a:t>
            </a:r>
          </a:p>
        </p:txBody>
      </p:sp>
      <p:sp>
        <p:nvSpPr>
          <p:cNvPr id="82" name="Rectangle 33"/>
          <p:cNvSpPr>
            <a:spLocks noChangeArrowheads="1"/>
          </p:cNvSpPr>
          <p:nvPr/>
        </p:nvSpPr>
        <p:spPr bwMode="auto">
          <a:xfrm>
            <a:off x="8788252" y="5041731"/>
            <a:ext cx="2924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bác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cú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2858404" y="1396632"/>
            <a:ext cx="249238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11"/>
          <p:cNvSpPr>
            <a:spLocks noChangeArrowheads="1"/>
          </p:cNvSpPr>
          <p:nvPr/>
        </p:nvSpPr>
        <p:spPr bwMode="auto">
          <a:xfrm>
            <a:off x="1539931" y="2129979"/>
            <a:ext cx="151248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5" name="Left Brace 84"/>
          <p:cNvSpPr/>
          <p:nvPr/>
        </p:nvSpPr>
        <p:spPr>
          <a:xfrm>
            <a:off x="2810420" y="3333604"/>
            <a:ext cx="249237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Left Brace 85"/>
          <p:cNvSpPr/>
          <p:nvPr/>
        </p:nvSpPr>
        <p:spPr>
          <a:xfrm>
            <a:off x="2757184" y="5041731"/>
            <a:ext cx="249238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Left Brace 86"/>
          <p:cNvSpPr/>
          <p:nvPr/>
        </p:nvSpPr>
        <p:spPr>
          <a:xfrm>
            <a:off x="8553603" y="1639888"/>
            <a:ext cx="250825" cy="1541462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Left Brace 87"/>
          <p:cNvSpPr/>
          <p:nvPr/>
        </p:nvSpPr>
        <p:spPr>
          <a:xfrm>
            <a:off x="8568941" y="3919537"/>
            <a:ext cx="249238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11"/>
          <p:cNvSpPr>
            <a:spLocks noChangeArrowheads="1"/>
          </p:cNvSpPr>
          <p:nvPr/>
        </p:nvSpPr>
        <p:spPr bwMode="auto">
          <a:xfrm>
            <a:off x="1115218" y="3700028"/>
            <a:ext cx="174318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90" name="Rectangle 11"/>
          <p:cNvSpPr>
            <a:spLocks noChangeArrowheads="1"/>
          </p:cNvSpPr>
          <p:nvPr/>
        </p:nvSpPr>
        <p:spPr bwMode="auto">
          <a:xfrm>
            <a:off x="799027" y="5486400"/>
            <a:ext cx="190714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91" name="Rectangle 11"/>
          <p:cNvSpPr>
            <a:spLocks noChangeArrowheads="1"/>
          </p:cNvSpPr>
          <p:nvPr/>
        </p:nvSpPr>
        <p:spPr bwMode="auto">
          <a:xfrm>
            <a:off x="6936456" y="2114898"/>
            <a:ext cx="185179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92" name="Rectangle 11"/>
          <p:cNvSpPr>
            <a:spLocks noChangeArrowheads="1"/>
          </p:cNvSpPr>
          <p:nvPr/>
        </p:nvSpPr>
        <p:spPr bwMode="auto">
          <a:xfrm>
            <a:off x="6713592" y="4307390"/>
            <a:ext cx="243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842860" y="5629162"/>
            <a:ext cx="1979026" cy="57771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Đồng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Dao)</a:t>
            </a:r>
          </a:p>
        </p:txBody>
      </p:sp>
    </p:spTree>
    <p:extLst>
      <p:ext uri="{BB962C8B-B14F-4D97-AF65-F5344CB8AC3E}">
        <p14:creationId xmlns:p14="http://schemas.microsoft.com/office/powerpoint/2010/main" val="17020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3" grpId="0" animBg="1"/>
      <p:bldP spid="84" grpId="0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/>
      <p:bldP spid="92" grpId="0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516626" y="0"/>
            <a:ext cx="128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ĐỌC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34318" y="30045"/>
            <a:ext cx="582308" cy="5251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26042" y="531847"/>
            <a:ext cx="749966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VÈ CHIM</a:t>
            </a: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3021806" y="1085850"/>
            <a:ext cx="35956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lon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xon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3107765" y="1552891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mới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nở</a:t>
            </a:r>
            <a:endParaRPr lang="en-US" altLang="vi-VN" sz="30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3044075" y="1938337"/>
            <a:ext cx="2847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3140075" y="2417762"/>
            <a:ext cx="2549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em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sáo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3118778" y="3493720"/>
            <a:ext cx="2679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con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liếu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3057660" y="3003494"/>
            <a:ext cx="2805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nói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" name="Rectangle 17"/>
          <p:cNvSpPr>
            <a:spLocks noChangeArrowheads="1"/>
          </p:cNvSpPr>
          <p:nvPr/>
        </p:nvSpPr>
        <p:spPr bwMode="auto">
          <a:xfrm>
            <a:off x="3044075" y="3896172"/>
            <a:ext cx="3190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nghịch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" name="Rectangle 18"/>
          <p:cNvSpPr>
            <a:spLocks noChangeArrowheads="1"/>
          </p:cNvSpPr>
          <p:nvPr/>
        </p:nvSpPr>
        <p:spPr bwMode="auto">
          <a:xfrm>
            <a:off x="3057660" y="4341812"/>
            <a:ext cx="27125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cậu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chìa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vôi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2998787" y="4831265"/>
            <a:ext cx="30305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chao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đớp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mồi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3030380" y="5352143"/>
            <a:ext cx="29352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Rectangle 24"/>
          <p:cNvSpPr>
            <a:spLocks noChangeArrowheads="1"/>
          </p:cNvSpPr>
          <p:nvPr/>
        </p:nvSpPr>
        <p:spPr bwMode="auto">
          <a:xfrm>
            <a:off x="3039916" y="5733256"/>
            <a:ext cx="3063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Rectangle 25"/>
          <p:cNvSpPr>
            <a:spLocks noChangeArrowheads="1"/>
          </p:cNvSpPr>
          <p:nvPr/>
        </p:nvSpPr>
        <p:spPr bwMode="auto">
          <a:xfrm>
            <a:off x="2935039" y="6185895"/>
            <a:ext cx="37282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Thím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khách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nhà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5" name="Rectangle 26"/>
          <p:cNvSpPr>
            <a:spLocks noChangeArrowheads="1"/>
          </p:cNvSpPr>
          <p:nvPr/>
        </p:nvSpPr>
        <p:spPr bwMode="auto">
          <a:xfrm>
            <a:off x="8788252" y="1232326"/>
            <a:ext cx="256139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nhặt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lân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la</a:t>
            </a:r>
          </a:p>
        </p:txBody>
      </p:sp>
      <p:sp>
        <p:nvSpPr>
          <p:cNvPr id="76" name="Rectangle 27"/>
          <p:cNvSpPr>
            <a:spLocks noChangeArrowheads="1"/>
          </p:cNvSpPr>
          <p:nvPr/>
        </p:nvSpPr>
        <p:spPr bwMode="auto">
          <a:xfrm>
            <a:off x="8788252" y="1837879"/>
            <a:ext cx="248542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sẻ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Rectangle 28"/>
          <p:cNvSpPr>
            <a:spLocks noChangeArrowheads="1"/>
          </p:cNvSpPr>
          <p:nvPr/>
        </p:nvSpPr>
        <p:spPr bwMode="auto">
          <a:xfrm>
            <a:off x="8680205" y="2449456"/>
            <a:ext cx="293165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tình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nghĩa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8" name="Rectangle 29"/>
          <p:cNvSpPr>
            <a:spLocks noChangeArrowheads="1"/>
          </p:cNvSpPr>
          <p:nvPr/>
        </p:nvSpPr>
        <p:spPr bwMode="auto">
          <a:xfrm>
            <a:off x="8680204" y="2939682"/>
            <a:ext cx="277580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mẹ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sâu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9" name="Rectangle 30"/>
          <p:cNvSpPr>
            <a:spLocks noChangeArrowheads="1"/>
          </p:cNvSpPr>
          <p:nvPr/>
        </p:nvSpPr>
        <p:spPr bwMode="auto">
          <a:xfrm>
            <a:off x="8680205" y="3500283"/>
            <a:ext cx="294566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Giục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hè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mau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0" name="Rectangle 31"/>
          <p:cNvSpPr>
            <a:spLocks noChangeArrowheads="1"/>
          </p:cNvSpPr>
          <p:nvPr/>
        </p:nvSpPr>
        <p:spPr bwMode="auto">
          <a:xfrm>
            <a:off x="8878505" y="4087546"/>
            <a:ext cx="272383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cô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hú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1" name="Rectangle 32"/>
          <p:cNvSpPr>
            <a:spLocks noChangeArrowheads="1"/>
          </p:cNvSpPr>
          <p:nvPr/>
        </p:nvSpPr>
        <p:spPr bwMode="auto">
          <a:xfrm>
            <a:off x="8680204" y="4613476"/>
            <a:ext cx="381684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Nhấp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nhem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buồn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ngủ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2" name="Rectangle 33"/>
          <p:cNvSpPr>
            <a:spLocks noChangeArrowheads="1"/>
          </p:cNvSpPr>
          <p:nvPr/>
        </p:nvSpPr>
        <p:spPr bwMode="auto">
          <a:xfrm>
            <a:off x="8788252" y="5041731"/>
            <a:ext cx="2924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bác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cú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842860" y="5629162"/>
            <a:ext cx="1979026" cy="57771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Đồng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Dao)</a:t>
            </a:r>
          </a:p>
        </p:txBody>
      </p:sp>
    </p:spTree>
    <p:extLst>
      <p:ext uri="{BB962C8B-B14F-4D97-AF65-F5344CB8AC3E}">
        <p14:creationId xmlns:p14="http://schemas.microsoft.com/office/powerpoint/2010/main" val="2275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5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9" y="553994"/>
            <a:ext cx="5696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Trò</a:t>
            </a:r>
            <a:r>
              <a:rPr kumimoji="0" lang="en-US" altLang="zh-CN" sz="60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7952" y="2045791"/>
            <a:ext cx="9916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PHÓNG</a:t>
            </a:r>
            <a:r>
              <a:rPr kumimoji="0" lang="en-US" altLang="zh-CN" sz="6600" b="1" i="1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VIÊN NHỎ TUỔI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69" y="4468969"/>
            <a:ext cx="3734875" cy="22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0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5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7952" y="2045791"/>
            <a:ext cx="99167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 MỪNG CÁC BẠN NHỎ LỚP 2B THAM GIA CUỘC PHÓNG VẤN !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516626" y="0"/>
            <a:ext cx="128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ĐỌC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34318" y="30045"/>
            <a:ext cx="582308" cy="5251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26042" y="531847"/>
            <a:ext cx="749966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VÈ CHIM</a:t>
            </a: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3021806" y="1085850"/>
            <a:ext cx="35956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lon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xon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3107765" y="1552891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mới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nở</a:t>
            </a:r>
            <a:endParaRPr lang="en-US" altLang="vi-VN" sz="30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3044075" y="1938337"/>
            <a:ext cx="2847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3140075" y="2417762"/>
            <a:ext cx="2549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em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sáo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3118778" y="3493720"/>
            <a:ext cx="2679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con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liếu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3057660" y="3003494"/>
            <a:ext cx="2805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nói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" name="Rectangle 17"/>
          <p:cNvSpPr>
            <a:spLocks noChangeArrowheads="1"/>
          </p:cNvSpPr>
          <p:nvPr/>
        </p:nvSpPr>
        <p:spPr bwMode="auto">
          <a:xfrm>
            <a:off x="3044075" y="3896172"/>
            <a:ext cx="3190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nghịch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" name="Rectangle 18"/>
          <p:cNvSpPr>
            <a:spLocks noChangeArrowheads="1"/>
          </p:cNvSpPr>
          <p:nvPr/>
        </p:nvSpPr>
        <p:spPr bwMode="auto">
          <a:xfrm>
            <a:off x="3057660" y="4341812"/>
            <a:ext cx="27125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cậu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chìa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vôi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2998787" y="4831265"/>
            <a:ext cx="30305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chao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đớp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mồi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3030380" y="5352143"/>
            <a:ext cx="29352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Rectangle 24"/>
          <p:cNvSpPr>
            <a:spLocks noChangeArrowheads="1"/>
          </p:cNvSpPr>
          <p:nvPr/>
        </p:nvSpPr>
        <p:spPr bwMode="auto">
          <a:xfrm>
            <a:off x="3039916" y="5733256"/>
            <a:ext cx="3063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Rectangle 25"/>
          <p:cNvSpPr>
            <a:spLocks noChangeArrowheads="1"/>
          </p:cNvSpPr>
          <p:nvPr/>
        </p:nvSpPr>
        <p:spPr bwMode="auto">
          <a:xfrm>
            <a:off x="2935039" y="6185895"/>
            <a:ext cx="37282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Thím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khách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nhà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5" name="Rectangle 26"/>
          <p:cNvSpPr>
            <a:spLocks noChangeArrowheads="1"/>
          </p:cNvSpPr>
          <p:nvPr/>
        </p:nvSpPr>
        <p:spPr bwMode="auto">
          <a:xfrm>
            <a:off x="7886731" y="1116489"/>
            <a:ext cx="256139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nhặt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lân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la</a:t>
            </a:r>
          </a:p>
        </p:txBody>
      </p:sp>
      <p:sp>
        <p:nvSpPr>
          <p:cNvPr id="76" name="Rectangle 27"/>
          <p:cNvSpPr>
            <a:spLocks noChangeArrowheads="1"/>
          </p:cNvSpPr>
          <p:nvPr/>
        </p:nvSpPr>
        <p:spPr bwMode="auto">
          <a:xfrm>
            <a:off x="7941801" y="1806915"/>
            <a:ext cx="248542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sẻ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Rectangle 28"/>
          <p:cNvSpPr>
            <a:spLocks noChangeArrowheads="1"/>
          </p:cNvSpPr>
          <p:nvPr/>
        </p:nvSpPr>
        <p:spPr bwMode="auto">
          <a:xfrm>
            <a:off x="7967402" y="2385644"/>
            <a:ext cx="293165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tình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nghĩa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8" name="Rectangle 29"/>
          <p:cNvSpPr>
            <a:spLocks noChangeArrowheads="1"/>
          </p:cNvSpPr>
          <p:nvPr/>
        </p:nvSpPr>
        <p:spPr bwMode="auto">
          <a:xfrm>
            <a:off x="8056572" y="2946245"/>
            <a:ext cx="277580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mẹ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sâu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9" name="Rectangle 30"/>
          <p:cNvSpPr>
            <a:spLocks noChangeArrowheads="1"/>
          </p:cNvSpPr>
          <p:nvPr/>
        </p:nvSpPr>
        <p:spPr bwMode="auto">
          <a:xfrm>
            <a:off x="8095052" y="3493720"/>
            <a:ext cx="294566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Giục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hè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mau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0" name="Rectangle 31"/>
          <p:cNvSpPr>
            <a:spLocks noChangeArrowheads="1"/>
          </p:cNvSpPr>
          <p:nvPr/>
        </p:nvSpPr>
        <p:spPr bwMode="auto">
          <a:xfrm>
            <a:off x="8205967" y="3937649"/>
            <a:ext cx="272383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cô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hú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1" name="Rectangle 32"/>
          <p:cNvSpPr>
            <a:spLocks noChangeArrowheads="1"/>
          </p:cNvSpPr>
          <p:nvPr/>
        </p:nvSpPr>
        <p:spPr bwMode="auto">
          <a:xfrm>
            <a:off x="8205967" y="4556315"/>
            <a:ext cx="381684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Nhấp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nhem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buồn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ngủ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2" name="Rectangle 33"/>
          <p:cNvSpPr>
            <a:spLocks noChangeArrowheads="1"/>
          </p:cNvSpPr>
          <p:nvPr/>
        </p:nvSpPr>
        <p:spPr bwMode="auto">
          <a:xfrm>
            <a:off x="8205967" y="4992148"/>
            <a:ext cx="2924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bác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cú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842860" y="5629162"/>
            <a:ext cx="1979026" cy="57771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Đồng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Dao)</a:t>
            </a:r>
          </a:p>
        </p:txBody>
      </p:sp>
    </p:spTree>
    <p:extLst>
      <p:ext uri="{BB962C8B-B14F-4D97-AF65-F5344CB8AC3E}">
        <p14:creationId xmlns:p14="http://schemas.microsoft.com/office/powerpoint/2010/main" val="14497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9046" y="1482200"/>
            <a:ext cx="8984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Chân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thành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cảm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ơn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quý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thầy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cô</a:t>
            </a:r>
            <a:r>
              <a:rPr kumimoji="0" lang="en-US" altLang="zh-CN" sz="9600" b="1" i="1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! 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66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3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509" y="2365917"/>
            <a:ext cx="2713127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 smtClean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HÀNH TINH XANH CỦA EM</a:t>
            </a:r>
            <a:endParaRPr lang="en-US" sz="5333" kern="0" dirty="0">
              <a:solidFill>
                <a:srgbClr val="FB5B53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516" t="16659" r="4674" b="4760"/>
          <a:stretch/>
        </p:blipFill>
        <p:spPr>
          <a:xfrm>
            <a:off x="3997235" y="901337"/>
            <a:ext cx="7040880" cy="52643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182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im vành khuyên  Nhạc thiếu nhi odkhi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45" y="510470"/>
            <a:ext cx="1476275" cy="7780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1220" y="765285"/>
            <a:ext cx="5599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Open Sans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  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4327"/>
          <a:stretch/>
        </p:blipFill>
        <p:spPr>
          <a:xfrm>
            <a:off x="1016830" y="1543322"/>
            <a:ext cx="10174515" cy="1796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6573" y="3875315"/>
            <a:ext cx="7590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G: -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chim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-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chim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thường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đâu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-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       …………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42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553182-F3C1-4121-8FDA-73CEE8D72B23}"/>
              </a:ext>
            </a:extLst>
          </p:cNvPr>
          <p:cNvSpPr txBox="1"/>
          <p:nvPr/>
        </p:nvSpPr>
        <p:spPr>
          <a:xfrm>
            <a:off x="921565" y="869417"/>
            <a:ext cx="21515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smtClean="0">
                <a:solidFill>
                  <a:srgbClr val="0070C0"/>
                </a:solidFill>
                <a:latin typeface="UTM Cookies" panose="02040603050506020204" pitchFamily="18" charset="0"/>
                <a:cs typeface="Arial"/>
                <a:sym typeface="Arial"/>
              </a:rPr>
              <a:t>BÀI: </a:t>
            </a:r>
            <a:r>
              <a:rPr lang="en-US" sz="2400" kern="0" dirty="0" smtClean="0">
                <a:solidFill>
                  <a:srgbClr val="0070C0"/>
                </a:solidFill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lang="en-US" sz="5333" kern="0" dirty="0">
                <a:solidFill>
                  <a:srgbClr val="0070C0"/>
                </a:solidFill>
                <a:latin typeface="UTM Cookies" panose="02040603050506020204" pitchFamily="18" charset="0"/>
                <a:cs typeface="Arial"/>
                <a:sym typeface="Arial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1770235" y="869415"/>
            <a:ext cx="71539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Vè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chim</a:t>
            </a:r>
            <a:endParaRPr lang="en-US" sz="4267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175" y="2352675"/>
            <a:ext cx="7518399" cy="39029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4818" y="313043"/>
            <a:ext cx="8007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HP001 4H" pitchFamily="34" charset="0"/>
                <a:cs typeface="Times New Roman" pitchFamily="18" charset="0"/>
              </a:rPr>
              <a:t>                              </a:t>
            </a:r>
            <a:endParaRPr lang="en-US" sz="2000" b="1" dirty="0" smtClean="0">
              <a:solidFill>
                <a:srgbClr val="0070C0"/>
              </a:solidFill>
              <a:latin typeface="HP001 4H" pitchFamily="34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HP001 4H" pitchFamily="34" charset="0"/>
                <a:cs typeface="Times New Roman" pitchFamily="18" charset="0"/>
              </a:rPr>
              <a:t>                              </a:t>
            </a:r>
            <a:r>
              <a:rPr lang="en-US" sz="2000" b="1" dirty="0" err="1" smtClean="0">
                <a:latin typeface="HP001 4H" pitchFamily="34" charset="0"/>
                <a:cs typeface="Times New Roman" pitchFamily="18" charset="0"/>
              </a:rPr>
              <a:t>Thứ</a:t>
            </a:r>
            <a:r>
              <a:rPr lang="en-US" sz="2000" b="1" dirty="0" smtClean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HP001 4H" pitchFamily="34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HP001 4H" pitchFamily="34" charset="0"/>
                <a:cs typeface="Times New Roman" pitchFamily="18" charset="0"/>
              </a:rPr>
              <a:t>ngày</a:t>
            </a:r>
            <a:r>
              <a:rPr lang="en-US" sz="2000" b="1" dirty="0" smtClean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HP001 4H" pitchFamily="34" charset="0"/>
                <a:cs typeface="Times New Roman" pitchFamily="18" charset="0"/>
              </a:rPr>
              <a:t>3 </a:t>
            </a:r>
            <a:r>
              <a:rPr lang="en-US" sz="2000" b="1" dirty="0" err="1" smtClean="0">
                <a:latin typeface="HP001 4H" pitchFamily="34" charset="0"/>
                <a:cs typeface="Times New Roman" pitchFamily="18" charset="0"/>
              </a:rPr>
              <a:t>tháng</a:t>
            </a:r>
            <a:r>
              <a:rPr lang="en-US" sz="2000" b="1" dirty="0" smtClean="0">
                <a:latin typeface="HP001 4H" pitchFamily="34" charset="0"/>
                <a:cs typeface="Times New Roman" pitchFamily="18" charset="0"/>
              </a:rPr>
              <a:t> 3 </a:t>
            </a:r>
            <a:r>
              <a:rPr lang="en-US" sz="2000" b="1" dirty="0" err="1" smtClean="0">
                <a:latin typeface="HP001 4H" pitchFamily="34" charset="0"/>
                <a:cs typeface="Times New Roman" pitchFamily="18" charset="0"/>
              </a:rPr>
              <a:t>năm</a:t>
            </a:r>
            <a:r>
              <a:rPr lang="en-US" sz="2000" b="1" dirty="0" smtClean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HP001 4H" pitchFamily="34" charset="0"/>
                <a:cs typeface="Times New Roman" pitchFamily="18" charset="0"/>
              </a:rPr>
              <a:t>2022</a:t>
            </a:r>
            <a:r>
              <a:rPr lang="en-US" sz="2000" dirty="0">
                <a:latin typeface="HP001 4H" pitchFamily="34" charset="0"/>
                <a:cs typeface="Times New Roman" pitchFamily="18" charset="0"/>
              </a:rPr>
              <a:t/>
            </a:r>
            <a:br>
              <a:rPr lang="en-US" sz="2000" dirty="0">
                <a:latin typeface="HP001 4H" pitchFamily="34" charset="0"/>
                <a:cs typeface="Times New Roman" pitchFamily="18" charset="0"/>
              </a:rPr>
            </a:br>
            <a:endParaRPr lang="en-US" sz="2000" dirty="0">
              <a:latin typeface="HP001 4H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516629" y="519308"/>
            <a:ext cx="128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 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34319" y="710633"/>
            <a:ext cx="582308" cy="525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7215" y="125991"/>
            <a:ext cx="749966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VÈ CHIM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A03DCA-4F4E-494D-8B90-9A89CDFC0903}"/>
              </a:ext>
            </a:extLst>
          </p:cNvPr>
          <p:cNvSpPr txBox="1"/>
          <p:nvPr/>
        </p:nvSpPr>
        <p:spPr>
          <a:xfrm>
            <a:off x="332755" y="2333688"/>
            <a:ext cx="33237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Hay chạy lon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OpenSans"/>
              </a:rPr>
              <a:t>x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OpenSans"/>
              </a:rPr>
              <a:t>on</a:t>
            </a:r>
            <a:endParaRPr lang="vi-VN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Là gà mới nở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Vừa đi vừa nhảy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Là em sáo xinh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Hay nói linh tinh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Là con liếu điếu</a:t>
            </a:r>
          </a:p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E53804-200A-469A-8592-1137485F216C}"/>
              </a:ext>
            </a:extLst>
          </p:cNvPr>
          <p:cNvSpPr txBox="1"/>
          <p:nvPr/>
        </p:nvSpPr>
        <p:spPr>
          <a:xfrm>
            <a:off x="3773717" y="1730622"/>
            <a:ext cx="420914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Hay nghịch hay tếu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 cậu chìa vôi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Hay chao đớp mồi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 chim chèo bẻo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Tính hay mách lẻo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Thím khách trước nhà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Hay nhặt lân la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 bà chim sẻ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49DDAC-18DD-4F15-80FB-31DE0E464A2E}"/>
              </a:ext>
            </a:extLst>
          </p:cNvPr>
          <p:cNvSpPr txBox="1"/>
          <p:nvPr/>
        </p:nvSpPr>
        <p:spPr>
          <a:xfrm>
            <a:off x="7982859" y="2137784"/>
            <a:ext cx="41569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Có tình có nghĩa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 mẹ chim sâu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Giục hè đến mau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 cô tu hú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Nhấp nhem buồn ngủ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 bác cú mèo...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25793" y="5184778"/>
            <a:ext cx="1979027" cy="64619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Đồng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Dao)</a:t>
            </a:r>
          </a:p>
        </p:txBody>
      </p:sp>
    </p:spTree>
    <p:extLst>
      <p:ext uri="{BB962C8B-B14F-4D97-AF65-F5344CB8AC3E}">
        <p14:creationId xmlns:p14="http://schemas.microsoft.com/office/powerpoint/2010/main" val="83162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6"/>
            <a:ext cx="12197080" cy="1725295"/>
          </a:xfrm>
          <a:prstGeom prst="rect">
            <a:avLst/>
          </a:prstGeom>
        </p:spPr>
      </p:pic>
      <p:grpSp>
        <p:nvGrpSpPr>
          <p:cNvPr id="3" name="组合 490"/>
          <p:cNvGrpSpPr/>
          <p:nvPr/>
        </p:nvGrpSpPr>
        <p:grpSpPr>
          <a:xfrm>
            <a:off x="4000256" y="1509184"/>
            <a:ext cx="742949" cy="742951"/>
            <a:chOff x="1206500" y="6161088"/>
            <a:chExt cx="1466850" cy="1465261"/>
          </a:xfrm>
        </p:grpSpPr>
        <p:sp>
          <p:nvSpPr>
            <p:cNvPr id="4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76471" y="412756"/>
            <a:ext cx="6295391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3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utoShape 14"/>
          <p:cNvSpPr/>
          <p:nvPr>
            <p:custDataLst>
              <p:tags r:id="rId3"/>
            </p:custDataLst>
          </p:nvPr>
        </p:nvSpPr>
        <p:spPr>
          <a:xfrm>
            <a:off x="5543307" y="1657351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Lon </a:t>
            </a:r>
            <a:r>
              <a:rPr lang="en-US" sz="3600" dirty="0" err="1">
                <a:solidFill>
                  <a:srgbClr val="FF0000"/>
                </a:solidFill>
              </a:rPr>
              <a:t>xon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5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9" y="2709340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 dirty="0" err="1">
                <a:solidFill>
                  <a:srgbClr val="FF0000"/>
                </a:solidFill>
              </a:rPr>
              <a:t>Lân</a:t>
            </a:r>
            <a:r>
              <a:rPr lang="en-US" altLang="zh-CN" sz="3600" dirty="0">
                <a:solidFill>
                  <a:srgbClr val="FF0000"/>
                </a:solidFill>
              </a:rPr>
              <a:t> la</a:t>
            </a:r>
          </a:p>
        </p:txBody>
      </p:sp>
      <p:sp>
        <p:nvSpPr>
          <p:cNvPr id="16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624167" y="5039492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1" y="3759206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en-US" sz="3600" dirty="0" err="1">
                <a:solidFill>
                  <a:srgbClr val="FF0000"/>
                </a:solidFill>
              </a:rPr>
              <a:t>Nhấp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nhem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0" name="组合 2"/>
          <p:cNvGrpSpPr/>
          <p:nvPr/>
        </p:nvGrpSpPr>
        <p:grpSpPr>
          <a:xfrm>
            <a:off x="4487089" y="2556940"/>
            <a:ext cx="556683" cy="755649"/>
            <a:chOff x="1912093" y="3035874"/>
            <a:chExt cx="556574" cy="754146"/>
          </a:xfrm>
        </p:grpSpPr>
        <p:sp>
          <p:nvSpPr>
            <p:cNvPr id="21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组合 4"/>
          <p:cNvGrpSpPr/>
          <p:nvPr/>
        </p:nvGrpSpPr>
        <p:grpSpPr>
          <a:xfrm>
            <a:off x="4787656" y="3617388"/>
            <a:ext cx="626533" cy="770467"/>
            <a:chOff x="2212827" y="4096403"/>
            <a:chExt cx="624841" cy="769407"/>
          </a:xfrm>
        </p:grpSpPr>
        <p:sp>
          <p:nvSpPr>
            <p:cNvPr id="2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1" y="2875280"/>
            <a:ext cx="3167380" cy="3745230"/>
          </a:xfrm>
          <a:prstGeom prst="rect">
            <a:avLst/>
          </a:prstGeom>
        </p:spPr>
      </p:pic>
      <p:sp>
        <p:nvSpPr>
          <p:cNvPr id="33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29215" y="4815132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vi-VN" sz="3600" dirty="0">
                <a:solidFill>
                  <a:srgbClr val="FF0000"/>
                </a:solidFill>
              </a:rPr>
              <a:t>Liếu điếu</a:t>
            </a:r>
          </a:p>
        </p:txBody>
      </p:sp>
      <p:grpSp>
        <p:nvGrpSpPr>
          <p:cNvPr id="34" name="组合 6"/>
          <p:cNvGrpSpPr/>
          <p:nvPr/>
        </p:nvGrpSpPr>
        <p:grpSpPr>
          <a:xfrm>
            <a:off x="5042085" y="4686819"/>
            <a:ext cx="582083" cy="732367"/>
            <a:chOff x="2581827" y="5172193"/>
            <a:chExt cx="579866" cy="731658"/>
          </a:xfrm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2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27395" y="49046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4529" y="49046"/>
            <a:ext cx="776411" cy="700229"/>
          </a:xfrm>
          <a:prstGeom prst="rect">
            <a:avLst/>
          </a:prstGeom>
        </p:spPr>
      </p:pic>
      <p:sp>
        <p:nvSpPr>
          <p:cNvPr id="256" name="Rectangle 9"/>
          <p:cNvSpPr>
            <a:spLocks noChangeArrowheads="1"/>
          </p:cNvSpPr>
          <p:nvPr/>
        </p:nvSpPr>
        <p:spPr bwMode="auto">
          <a:xfrm>
            <a:off x="3884056" y="1092976"/>
            <a:ext cx="3595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smtClean="0">
                <a:solidFill>
                  <a:prstClr val="black"/>
                </a:solidFill>
                <a:cs typeface="Times New Roman" panose="02020603050405020304" pitchFamily="18" charset="0"/>
              </a:rPr>
              <a:t>Hay chạy lon xon</a:t>
            </a:r>
          </a:p>
        </p:txBody>
      </p:sp>
      <p:sp>
        <p:nvSpPr>
          <p:cNvPr id="257" name="Rectangle 10"/>
          <p:cNvSpPr>
            <a:spLocks noChangeArrowheads="1"/>
          </p:cNvSpPr>
          <p:nvPr/>
        </p:nvSpPr>
        <p:spPr bwMode="auto">
          <a:xfrm>
            <a:off x="3903375" y="1792293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gà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mới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nở</a:t>
            </a:r>
            <a:endParaRPr lang="en-US" altLang="vi-VN" sz="36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8" name="Rectangle 11"/>
          <p:cNvSpPr>
            <a:spLocks noChangeArrowheads="1"/>
          </p:cNvSpPr>
          <p:nvPr/>
        </p:nvSpPr>
        <p:spPr bwMode="auto">
          <a:xfrm>
            <a:off x="3884056" y="2544154"/>
            <a:ext cx="337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9" name="Rectangle 12"/>
          <p:cNvSpPr>
            <a:spLocks noChangeArrowheads="1"/>
          </p:cNvSpPr>
          <p:nvPr/>
        </p:nvSpPr>
        <p:spPr bwMode="auto">
          <a:xfrm>
            <a:off x="3930612" y="3173430"/>
            <a:ext cx="3019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em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sáo</a:t>
            </a:r>
            <a:r>
              <a:rPr lang="en-US" altLang="vi-VN" sz="3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xinh</a:t>
            </a:r>
            <a:endParaRPr lang="en-US" altLang="vi-VN" sz="36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76" name="Straight Connector 275"/>
          <p:cNvCxnSpPr/>
          <p:nvPr/>
        </p:nvCxnSpPr>
        <p:spPr>
          <a:xfrm rot="5400000">
            <a:off x="7129033" y="1369956"/>
            <a:ext cx="423863" cy="1524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7" name="Straight Connector 276"/>
          <p:cNvCxnSpPr/>
          <p:nvPr/>
        </p:nvCxnSpPr>
        <p:spPr>
          <a:xfrm rot="5400000">
            <a:off x="6346292" y="2150269"/>
            <a:ext cx="423863" cy="1524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8" name="Straight Connector 277"/>
          <p:cNvCxnSpPr/>
          <p:nvPr/>
        </p:nvCxnSpPr>
        <p:spPr>
          <a:xfrm rot="5400000">
            <a:off x="6468643" y="2150269"/>
            <a:ext cx="423863" cy="1524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9" name="Straight Connector 278"/>
          <p:cNvCxnSpPr/>
          <p:nvPr/>
        </p:nvCxnSpPr>
        <p:spPr>
          <a:xfrm rot="5400000">
            <a:off x="6984909" y="2867631"/>
            <a:ext cx="423863" cy="1524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0" name="Straight Connector 279"/>
          <p:cNvCxnSpPr/>
          <p:nvPr/>
        </p:nvCxnSpPr>
        <p:spPr>
          <a:xfrm rot="5400000">
            <a:off x="6999550" y="3476815"/>
            <a:ext cx="423863" cy="1524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1" name="Straight Connector 280"/>
          <p:cNvCxnSpPr/>
          <p:nvPr/>
        </p:nvCxnSpPr>
        <p:spPr>
          <a:xfrm rot="5400000">
            <a:off x="6852517" y="3476815"/>
            <a:ext cx="423863" cy="1524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2" name="Straight Connector 281"/>
          <p:cNvCxnSpPr/>
          <p:nvPr/>
        </p:nvCxnSpPr>
        <p:spPr>
          <a:xfrm flipV="1">
            <a:off x="5828768" y="1676400"/>
            <a:ext cx="1306513" cy="1588"/>
          </a:xfrm>
          <a:prstGeom prst="lin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2" name="Straight Connector 311"/>
          <p:cNvCxnSpPr/>
          <p:nvPr/>
        </p:nvCxnSpPr>
        <p:spPr>
          <a:xfrm>
            <a:off x="5349837" y="3787674"/>
            <a:ext cx="1600200" cy="9525"/>
          </a:xfrm>
          <a:prstGeom prst="lin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2175" y="137864"/>
            <a:ext cx="6295391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05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516626" y="0"/>
            <a:ext cx="128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ĐỌC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34318" y="30045"/>
            <a:ext cx="582308" cy="5251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7212" y="125991"/>
            <a:ext cx="749966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VÈ CHIM</a:t>
            </a: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3021806" y="1085850"/>
            <a:ext cx="35956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lon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xon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4" name="Rectangle 10"/>
          <p:cNvSpPr>
            <a:spLocks noChangeArrowheads="1"/>
          </p:cNvSpPr>
          <p:nvPr/>
        </p:nvSpPr>
        <p:spPr bwMode="auto">
          <a:xfrm>
            <a:off x="3107765" y="1552891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mới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nở</a:t>
            </a:r>
            <a:endParaRPr lang="en-US" altLang="vi-VN" sz="30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5" name="Rectangle 11"/>
          <p:cNvSpPr>
            <a:spLocks noChangeArrowheads="1"/>
          </p:cNvSpPr>
          <p:nvPr/>
        </p:nvSpPr>
        <p:spPr bwMode="auto">
          <a:xfrm>
            <a:off x="3044075" y="1938337"/>
            <a:ext cx="2847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vừa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2"/>
          <p:cNvSpPr>
            <a:spLocks noChangeArrowheads="1"/>
          </p:cNvSpPr>
          <p:nvPr/>
        </p:nvSpPr>
        <p:spPr bwMode="auto">
          <a:xfrm>
            <a:off x="3140075" y="2417762"/>
            <a:ext cx="2549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em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sáo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xinh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3118778" y="3493720"/>
            <a:ext cx="2679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con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liếu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điếu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3057660" y="3003494"/>
            <a:ext cx="2805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nói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linh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tinh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9" name="Rectangle 17"/>
          <p:cNvSpPr>
            <a:spLocks noChangeArrowheads="1"/>
          </p:cNvSpPr>
          <p:nvPr/>
        </p:nvSpPr>
        <p:spPr bwMode="auto">
          <a:xfrm>
            <a:off x="3044075" y="3896172"/>
            <a:ext cx="3190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nghịch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tếu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0" name="Rectangle 18"/>
          <p:cNvSpPr>
            <a:spLocks noChangeArrowheads="1"/>
          </p:cNvSpPr>
          <p:nvPr/>
        </p:nvSpPr>
        <p:spPr bwMode="auto">
          <a:xfrm>
            <a:off x="3057660" y="4341812"/>
            <a:ext cx="27125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cậu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chìa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vôi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2998787" y="4831265"/>
            <a:ext cx="30305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chao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đớp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mồi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3030380" y="5352143"/>
            <a:ext cx="29352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Rectangle 24"/>
          <p:cNvSpPr>
            <a:spLocks noChangeArrowheads="1"/>
          </p:cNvSpPr>
          <p:nvPr/>
        </p:nvSpPr>
        <p:spPr bwMode="auto">
          <a:xfrm>
            <a:off x="3039916" y="5733256"/>
            <a:ext cx="3063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lẻo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Rectangle 25"/>
          <p:cNvSpPr>
            <a:spLocks noChangeArrowheads="1"/>
          </p:cNvSpPr>
          <p:nvPr/>
        </p:nvSpPr>
        <p:spPr bwMode="auto">
          <a:xfrm>
            <a:off x="2935039" y="6185895"/>
            <a:ext cx="372824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Thím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khách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nhà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5" name="Rectangle 26"/>
          <p:cNvSpPr>
            <a:spLocks noChangeArrowheads="1"/>
          </p:cNvSpPr>
          <p:nvPr/>
        </p:nvSpPr>
        <p:spPr bwMode="auto">
          <a:xfrm>
            <a:off x="8820755" y="1232326"/>
            <a:ext cx="2528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Hay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nhặt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lân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la</a:t>
            </a:r>
          </a:p>
        </p:txBody>
      </p:sp>
      <p:sp>
        <p:nvSpPr>
          <p:cNvPr id="76" name="Rectangle 27"/>
          <p:cNvSpPr>
            <a:spLocks noChangeArrowheads="1"/>
          </p:cNvSpPr>
          <p:nvPr/>
        </p:nvSpPr>
        <p:spPr bwMode="auto">
          <a:xfrm>
            <a:off x="8841626" y="1837879"/>
            <a:ext cx="2432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sẻ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Rectangle 28"/>
          <p:cNvSpPr>
            <a:spLocks noChangeArrowheads="1"/>
          </p:cNvSpPr>
          <p:nvPr/>
        </p:nvSpPr>
        <p:spPr bwMode="auto">
          <a:xfrm>
            <a:off x="8820755" y="2449456"/>
            <a:ext cx="279110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tình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có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nghĩa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8" name="Rectangle 29"/>
          <p:cNvSpPr>
            <a:spLocks noChangeArrowheads="1"/>
          </p:cNvSpPr>
          <p:nvPr/>
        </p:nvSpPr>
        <p:spPr bwMode="auto">
          <a:xfrm>
            <a:off x="8820755" y="2939682"/>
            <a:ext cx="26352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mẹ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chim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sâu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9" name="Rectangle 30"/>
          <p:cNvSpPr>
            <a:spLocks noChangeArrowheads="1"/>
          </p:cNvSpPr>
          <p:nvPr/>
        </p:nvSpPr>
        <p:spPr bwMode="auto">
          <a:xfrm>
            <a:off x="8804428" y="3657600"/>
            <a:ext cx="28051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Giục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hè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mau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0" name="Rectangle 31"/>
          <p:cNvSpPr>
            <a:spLocks noChangeArrowheads="1"/>
          </p:cNvSpPr>
          <p:nvPr/>
        </p:nvSpPr>
        <p:spPr bwMode="auto">
          <a:xfrm>
            <a:off x="8878454" y="4130764"/>
            <a:ext cx="1928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cô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tu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hú</a:t>
            </a:r>
            <a:endParaRPr lang="en-US" altLang="vi-VN" sz="3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1" name="Rectangle 32"/>
          <p:cNvSpPr>
            <a:spLocks noChangeArrowheads="1"/>
          </p:cNvSpPr>
          <p:nvPr/>
        </p:nvSpPr>
        <p:spPr bwMode="auto">
          <a:xfrm>
            <a:off x="8680204" y="4650235"/>
            <a:ext cx="381684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smtClean="0">
                <a:solidFill>
                  <a:prstClr val="black"/>
                </a:solidFill>
                <a:cs typeface="Times New Roman" panose="02020603050405020304" pitchFamily="18" charset="0"/>
              </a:rPr>
              <a:t>Nhấp nhem buồn ngủ</a:t>
            </a:r>
          </a:p>
        </p:txBody>
      </p:sp>
      <p:sp>
        <p:nvSpPr>
          <p:cNvPr id="82" name="Rectangle 33"/>
          <p:cNvSpPr>
            <a:spLocks noChangeArrowheads="1"/>
          </p:cNvSpPr>
          <p:nvPr/>
        </p:nvSpPr>
        <p:spPr bwMode="auto">
          <a:xfrm>
            <a:off x="8788252" y="5041731"/>
            <a:ext cx="2924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bác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cú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mèo</a:t>
            </a:r>
            <a:r>
              <a:rPr lang="en-US" altLang="vi-VN" sz="3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2858404" y="1396632"/>
            <a:ext cx="249238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11"/>
          <p:cNvSpPr>
            <a:spLocks noChangeArrowheads="1"/>
          </p:cNvSpPr>
          <p:nvPr/>
        </p:nvSpPr>
        <p:spPr bwMode="auto">
          <a:xfrm>
            <a:off x="1539931" y="2129979"/>
            <a:ext cx="151248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5" name="Left Brace 84"/>
          <p:cNvSpPr/>
          <p:nvPr/>
        </p:nvSpPr>
        <p:spPr>
          <a:xfrm>
            <a:off x="2810420" y="3333604"/>
            <a:ext cx="249237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Left Brace 85"/>
          <p:cNvSpPr/>
          <p:nvPr/>
        </p:nvSpPr>
        <p:spPr>
          <a:xfrm>
            <a:off x="2757184" y="5041731"/>
            <a:ext cx="249238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Left Brace 86"/>
          <p:cNvSpPr/>
          <p:nvPr/>
        </p:nvSpPr>
        <p:spPr>
          <a:xfrm>
            <a:off x="8553603" y="1639888"/>
            <a:ext cx="250825" cy="1541462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Left Brace 87"/>
          <p:cNvSpPr/>
          <p:nvPr/>
        </p:nvSpPr>
        <p:spPr>
          <a:xfrm>
            <a:off x="8568941" y="3919537"/>
            <a:ext cx="249238" cy="1543050"/>
          </a:xfrm>
          <a:prstGeom prst="leftBrace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11"/>
          <p:cNvSpPr>
            <a:spLocks noChangeArrowheads="1"/>
          </p:cNvSpPr>
          <p:nvPr/>
        </p:nvSpPr>
        <p:spPr bwMode="auto">
          <a:xfrm>
            <a:off x="1115218" y="3700028"/>
            <a:ext cx="174318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90" name="Rectangle 11"/>
          <p:cNvSpPr>
            <a:spLocks noChangeArrowheads="1"/>
          </p:cNvSpPr>
          <p:nvPr/>
        </p:nvSpPr>
        <p:spPr bwMode="auto">
          <a:xfrm>
            <a:off x="799027" y="5486400"/>
            <a:ext cx="190714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91" name="Rectangle 11"/>
          <p:cNvSpPr>
            <a:spLocks noChangeArrowheads="1"/>
          </p:cNvSpPr>
          <p:nvPr/>
        </p:nvSpPr>
        <p:spPr bwMode="auto">
          <a:xfrm>
            <a:off x="6936456" y="2114898"/>
            <a:ext cx="185179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92" name="Rectangle 11"/>
          <p:cNvSpPr>
            <a:spLocks noChangeArrowheads="1"/>
          </p:cNvSpPr>
          <p:nvPr/>
        </p:nvSpPr>
        <p:spPr bwMode="auto">
          <a:xfrm>
            <a:off x="6713592" y="4307390"/>
            <a:ext cx="243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rgbClr val="4F81BD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842860" y="5629162"/>
            <a:ext cx="1979026" cy="57771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Đồng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Dao)</a:t>
            </a:r>
          </a:p>
        </p:txBody>
      </p:sp>
    </p:spTree>
    <p:extLst>
      <p:ext uri="{BB962C8B-B14F-4D97-AF65-F5344CB8AC3E}">
        <p14:creationId xmlns:p14="http://schemas.microsoft.com/office/powerpoint/2010/main" val="425801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3" grpId="0" animBg="1"/>
      <p:bldP spid="84" grpId="0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/>
      <p:bldP spid="92" grpId="0"/>
      <p:bldP spid="9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</TotalTime>
  <Words>669</Words>
  <Application>Microsoft Office PowerPoint</Application>
  <PresentationFormat>Custom</PresentationFormat>
  <Paragraphs>172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55</cp:revision>
  <dcterms:created xsi:type="dcterms:W3CDTF">2021-05-27T07:23:15Z</dcterms:created>
  <dcterms:modified xsi:type="dcterms:W3CDTF">2022-03-03T00:49:39Z</dcterms:modified>
</cp:coreProperties>
</file>