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99" r:id="rId3"/>
  </p:sldMasterIdLst>
  <p:notesMasterIdLst>
    <p:notesMasterId r:id="rId18"/>
  </p:notesMasterIdLst>
  <p:sldIdLst>
    <p:sldId id="258" r:id="rId4"/>
    <p:sldId id="2007577096" r:id="rId5"/>
    <p:sldId id="2007577107" r:id="rId6"/>
    <p:sldId id="2007577104" r:id="rId7"/>
    <p:sldId id="320" r:id="rId8"/>
    <p:sldId id="329" r:id="rId9"/>
    <p:sldId id="330" r:id="rId10"/>
    <p:sldId id="331" r:id="rId11"/>
    <p:sldId id="2007577106" r:id="rId12"/>
    <p:sldId id="2007577101" r:id="rId13"/>
    <p:sldId id="345" r:id="rId14"/>
    <p:sldId id="2007577105" r:id="rId15"/>
    <p:sldId id="2007577102" r:id="rId16"/>
    <p:sldId id="200757710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28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54B87-6582-43BB-9055-C7CF58738ADB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710E46-CAF1-42AF-8FA5-A76852394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67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9983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141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93103-9724-42A8-9D53-E709AA143A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3629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93103-9724-42A8-9D53-E709AA143A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0214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6070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93103-9724-42A8-9D53-E709AA143A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395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93103-9724-42A8-9D53-E709AA143A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8188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09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26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98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01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57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45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306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287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243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753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43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335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931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640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703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5604598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433674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790845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411177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252255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712307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388952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8610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723455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481791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705108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291556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64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29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61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833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96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25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16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88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55568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43825" y="4230988"/>
            <a:ext cx="3773430" cy="2705180"/>
          </a:xfrm>
          <a:prstGeom prst="rect">
            <a:avLst/>
          </a:prstGeom>
        </p:spPr>
      </p:pic>
      <p:pic>
        <p:nvPicPr>
          <p:cNvPr id="5" name="55">
            <a:extLst>
              <a:ext uri="{FF2B5EF4-FFF2-40B4-BE49-F238E27FC236}">
                <a16:creationId xmlns=""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>
            <a:extLst>
              <a:ext uri="{FF2B5EF4-FFF2-40B4-BE49-F238E27FC236}">
                <a16:creationId xmlns=""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>
              <a:extLst>
                <a:ext uri="{FF2B5EF4-FFF2-40B4-BE49-F238E27FC236}">
                  <a16:creationId xmlns=""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=""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=""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=""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=""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>
              <a:extLst>
                <a:ext uri="{FF2B5EF4-FFF2-40B4-BE49-F238E27FC236}">
                  <a16:creationId xmlns=""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>
                <a:extLst>
                  <a:ext uri="{FF2B5EF4-FFF2-40B4-BE49-F238E27FC236}">
                    <a16:creationId xmlns=""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=""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=""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=""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F90713A-6815-4BD0-86DE-AFB7213DCC70}"/>
              </a:ext>
            </a:extLst>
          </p:cNvPr>
          <p:cNvSpPr/>
          <p:nvPr/>
        </p:nvSpPr>
        <p:spPr>
          <a:xfrm>
            <a:off x="3232567" y="895347"/>
            <a:ext cx="594105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egoe UI Light" pitchFamily="34" charset="0"/>
                <a:ea typeface="等线" panose="02010600030101010101" pitchFamily="2" charset="-122"/>
                <a:cs typeface="+mn-ea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egoe UI Light" pitchFamily="34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egoe UI Light" pitchFamily="34" charset="0"/>
                <a:ea typeface="等线" panose="02010600030101010101" pitchFamily="2" charset="-122"/>
                <a:cs typeface="+mn-ea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egoe UI Light" pitchFamily="34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egoe UI Light" pitchFamily="34" charset="0"/>
                <a:ea typeface="等线" panose="02010600030101010101" pitchFamily="2" charset="-122"/>
                <a:cs typeface="+mn-ea"/>
                <a:sym typeface="+mn-lt"/>
              </a:rPr>
              <a:t>quý</a:t>
            </a:r>
            <a:r>
              <a:rPr kumimoji="0" lang="en-US" altLang="zh-CN" sz="4800" b="1" i="1" u="none" strike="noStrike" kern="0" cap="none" spc="0" normalizeH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egoe UI Light" pitchFamily="34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egoe UI Light" pitchFamily="34" charset="0"/>
                <a:ea typeface="等线" panose="02010600030101010101" pitchFamily="2" charset="-122"/>
                <a:cs typeface="+mn-ea"/>
                <a:sym typeface="+mn-lt"/>
              </a:rPr>
              <a:t>thầy</a:t>
            </a:r>
            <a:r>
              <a:rPr kumimoji="0" lang="en-US" altLang="zh-CN" sz="4800" b="1" i="1" u="none" strike="noStrike" kern="0" cap="none" spc="0" normalizeH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egoe UI Light" pitchFamily="34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i="1" kern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egoe UI Light" pitchFamily="34" charset="0"/>
                <a:ea typeface="等线" panose="02010600030101010101" pitchFamily="2" charset="-122"/>
                <a:cs typeface="+mn-ea"/>
                <a:sym typeface="+mn-lt"/>
              </a:rPr>
              <a:t>Về</a:t>
            </a:r>
            <a:r>
              <a:rPr lang="en-US" altLang="zh-CN" sz="4800" b="1" i="1" kern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egoe UI Light" pitchFamily="34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lang="en-US" altLang="zh-CN" sz="4800" b="1" i="1" kern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egoe UI Light" pitchFamily="34" charset="0"/>
                <a:ea typeface="等线" panose="02010600030101010101" pitchFamily="2" charset="-122"/>
                <a:cs typeface="+mn-ea"/>
                <a:sym typeface="+mn-lt"/>
              </a:rPr>
              <a:t>dự</a:t>
            </a:r>
            <a:r>
              <a:rPr lang="en-US" altLang="zh-CN" sz="4800" b="1" i="1" kern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egoe UI Light" pitchFamily="34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lang="en-US" altLang="zh-CN" sz="4800" b="1" i="1" kern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egoe UI Light" pitchFamily="34" charset="0"/>
                <a:ea typeface="等线" panose="02010600030101010101" pitchFamily="2" charset="-122"/>
                <a:cs typeface="+mn-ea"/>
                <a:sym typeface="+mn-lt"/>
              </a:rPr>
              <a:t>giờ</a:t>
            </a:r>
            <a:r>
              <a:rPr lang="en-US" altLang="zh-CN" sz="4800" b="1" i="1" kern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egoe UI Light" pitchFamily="34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lang="en-US" altLang="zh-CN" sz="4800" b="1" i="1" kern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egoe UI Light" pitchFamily="34" charset="0"/>
                <a:ea typeface="等线" panose="02010600030101010101" pitchFamily="2" charset="-122"/>
                <a:cs typeface="+mn-ea"/>
                <a:sym typeface="+mn-lt"/>
              </a:rPr>
              <a:t>thăm</a:t>
            </a:r>
            <a:r>
              <a:rPr lang="en-US" altLang="zh-CN" sz="4800" b="1" i="1" kern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egoe UI Light" pitchFamily="34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lang="en-US" altLang="zh-CN" sz="4800" b="1" i="1" kern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egoe UI Light" pitchFamily="34" charset="0"/>
                <a:ea typeface="等线" panose="02010600030101010101" pitchFamily="2" charset="-122"/>
                <a:cs typeface="+mn-ea"/>
                <a:sym typeface="+mn-lt"/>
              </a:rPr>
              <a:t>lớp</a:t>
            </a:r>
            <a:r>
              <a:rPr lang="en-US" altLang="zh-CN" sz="4800" b="1" i="1" kern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egoe UI Light" pitchFamily="34" charset="0"/>
                <a:ea typeface="等线" panose="02010600030101010101" pitchFamily="2" charset="-122"/>
                <a:cs typeface="+mn-ea"/>
                <a:sym typeface="+mn-lt"/>
              </a:rPr>
              <a:t> 2c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Segoe UI Light" pitchFamily="34" charset="0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1" name="Subtitle 20">
            <a:extLst>
              <a:ext uri="{FF2B5EF4-FFF2-40B4-BE49-F238E27FC236}">
                <a16:creationId xmlns="" xmlns:a16="http://schemas.microsoft.com/office/drawing/2014/main" id="{1FDDE16A-ABE2-140D-9B93-D29B4CD3A9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400" dirty="0" err="1"/>
              <a:t>Gv</a:t>
            </a:r>
            <a:r>
              <a:rPr lang="en-US" sz="5400" dirty="0"/>
              <a:t>: </a:t>
            </a:r>
            <a:r>
              <a:rPr lang="en-US" sz="5400" dirty="0" smtClean="0"/>
              <a:t>Cao </a:t>
            </a:r>
            <a:r>
              <a:rPr lang="en-US" sz="5400" dirty="0" err="1" smtClean="0"/>
              <a:t>Thị</a:t>
            </a:r>
            <a:r>
              <a:rPr lang="en-US" sz="5400" dirty="0" smtClean="0"/>
              <a:t> Minh </a:t>
            </a:r>
            <a:r>
              <a:rPr lang="en-US" sz="5400" dirty="0" err="1" smtClean="0"/>
              <a:t>Trâm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27653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56D5F7-F5CC-4EA9-8BAC-EB3B0000A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1188CB8-AAE3-4CA6-B6B2-E51B4B2241B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9BE53DF-4920-4436-A204-22787E5C58F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文本框 19">
            <a:extLst>
              <a:ext uri="{FF2B5EF4-FFF2-40B4-BE49-F238E27FC236}">
                <a16:creationId xmlns="" xmlns:a16="http://schemas.microsoft.com/office/drawing/2014/main" id="{EF12FE61-35D8-467B-8207-BCBF98E16F74}"/>
              </a:ext>
            </a:extLst>
          </p:cNvPr>
          <p:cNvSpPr txBox="1"/>
          <p:nvPr/>
        </p:nvSpPr>
        <p:spPr>
          <a:xfrm>
            <a:off x="626943" y="199405"/>
            <a:ext cx="9905590" cy="10772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Kể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tên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đồ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ăn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đồ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uống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đồ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dùng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khác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có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thể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gây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ngộ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độc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nếu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cất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giữ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bảo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quản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không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cẩn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thận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FE90E05-C0E2-47C2-AC12-E96703E55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50" y="2146123"/>
            <a:ext cx="5353050" cy="3152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2B1962A-F97F-43DF-8FEB-22E5FDEEC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9884" y="1690690"/>
            <a:ext cx="32670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3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BA5EA4-F79A-41D6-BE29-CC29B7A4C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22EC21-BF09-47F4-B9DB-53CB4F5DA2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B62DFB6-1D2A-47CC-8C51-451F173058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D54FBCF-5BEB-47FD-9A71-460EAD36B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289" y="1569155"/>
            <a:ext cx="9121422" cy="331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91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6012" y="-33361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1535723" y="1112019"/>
            <a:ext cx="9483969" cy="206210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4000" i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1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Phóng</a:t>
            </a:r>
            <a:r>
              <a:rPr kumimoji="0" lang="en-US" sz="8800" b="0" i="1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8800" b="0" i="1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viên</a:t>
            </a:r>
            <a:r>
              <a:rPr kumimoji="0" lang="en-US" sz="8800" b="0" i="1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8800" b="0" i="1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nhỏ</a:t>
            </a:r>
            <a:r>
              <a:rPr kumimoji="0" lang="en-US" sz="8800" b="0" i="1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8800" b="0" i="1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tuổi</a:t>
            </a:r>
            <a:endParaRPr kumimoji="0" lang="en-US" sz="8800" b="0" i="1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59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0404B4-80C1-45A3-A5C5-6B01FFAAD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C5686F2-A374-4E37-9388-C19E33CF2B6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08F135F-7D04-4C29-9233-0FB55F92F5D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文本框 19">
            <a:extLst>
              <a:ext uri="{FF2B5EF4-FFF2-40B4-BE49-F238E27FC236}">
                <a16:creationId xmlns="" xmlns:a16="http://schemas.microsoft.com/office/drawing/2014/main" id="{4071AE94-AB88-4879-BBC7-FA402F649307}"/>
              </a:ext>
            </a:extLst>
          </p:cNvPr>
          <p:cNvSpPr txBox="1"/>
          <p:nvPr/>
        </p:nvSpPr>
        <p:spPr>
          <a:xfrm>
            <a:off x="626943" y="199405"/>
            <a:ext cx="7726835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Cách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bảo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quản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đồ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ăn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đồ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uống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an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toàn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6B01A6D-0015-4F81-AB7F-937680C8B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518" y="1620134"/>
            <a:ext cx="3343275" cy="4114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6A751B2-48C1-4E69-B00C-4E0B65395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6722" y="2153709"/>
            <a:ext cx="541020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28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519189" y="4615563"/>
            <a:ext cx="52526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Chân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thầy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!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39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186" y="1817349"/>
            <a:ext cx="5545014" cy="3973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 descr="A picture containing person, indoor, baby, little&#10;&#10;Description automatically generated">
            <a:extLst>
              <a:ext uri="{FF2B5EF4-FFF2-40B4-BE49-F238E27FC236}">
                <a16:creationId xmlns="" xmlns:a16="http://schemas.microsoft.com/office/drawing/2014/main" id="{C9DD1BC7-E240-46FE-AED9-774EF9E806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71" y="1795826"/>
            <a:ext cx="5707841" cy="397385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="" xmlns:a16="http://schemas.microsoft.com/office/drawing/2014/main" id="{B56403AF-B84B-4B3F-AD52-7DD34A860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23742"/>
            <a:ext cx="10515600" cy="1325563"/>
          </a:xfrm>
        </p:spPr>
        <p:txBody>
          <a:bodyPr/>
          <a:lstStyle/>
          <a:p>
            <a:r>
              <a:rPr lang="en-US" dirty="0" smtClean="0"/>
              <a:t>           </a:t>
            </a:r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="" xmlns:a16="http://schemas.microsoft.com/office/drawing/2014/main" id="{B56403AF-B84B-4B3F-AD52-7DD34A86006A}"/>
              </a:ext>
            </a:extLst>
          </p:cNvPr>
          <p:cNvSpPr txBox="1">
            <a:spLocks/>
          </p:cNvSpPr>
          <p:nvPr/>
        </p:nvSpPr>
        <p:spPr>
          <a:xfrm>
            <a:off x="990599" y="5761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           </a:t>
            </a:r>
            <a:endParaRPr lang="en-US" dirty="0"/>
          </a:p>
        </p:txBody>
      </p:sp>
      <p:sp>
        <p:nvSpPr>
          <p:cNvPr id="25" name="Title 1">
            <a:extLst>
              <a:ext uri="{FF2B5EF4-FFF2-40B4-BE49-F238E27FC236}">
                <a16:creationId xmlns="" xmlns:a16="http://schemas.microsoft.com/office/drawing/2014/main" id="{C077D0D7-E348-4B0E-81B1-0EB231F98F16}"/>
              </a:ext>
            </a:extLst>
          </p:cNvPr>
          <p:cNvSpPr txBox="1">
            <a:spLocks/>
          </p:cNvSpPr>
          <p:nvPr/>
        </p:nvSpPr>
        <p:spPr>
          <a:xfrm>
            <a:off x="914399" y="1681255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="" xmlns:a16="http://schemas.microsoft.com/office/drawing/2014/main" id="{C077D0D7-E348-4B0E-81B1-0EB231F98F16}"/>
              </a:ext>
            </a:extLst>
          </p:cNvPr>
          <p:cNvSpPr txBox="1">
            <a:spLocks/>
          </p:cNvSpPr>
          <p:nvPr/>
        </p:nvSpPr>
        <p:spPr>
          <a:xfrm>
            <a:off x="990599" y="35847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Em đã từng thấy ai bị ngộ độc chưa</a:t>
            </a:r>
            <a:r>
              <a:rPr kumimoji="0" lang="vi-V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?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Vì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sao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người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đó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bị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ngộ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độc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 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3706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23" y="422031"/>
            <a:ext cx="12109938" cy="6435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0DE8D09-FEA8-47E0-9FAE-39E39194878C}"/>
              </a:ext>
            </a:extLst>
          </p:cNvPr>
          <p:cNvSpPr txBox="1"/>
          <p:nvPr/>
        </p:nvSpPr>
        <p:spPr>
          <a:xfrm>
            <a:off x="445478" y="479159"/>
            <a:ext cx="10058401" cy="1310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9500"/>
              </a:lnSpc>
              <a:defRPr/>
            </a:pPr>
            <a:r>
              <a:rPr lang="en-US" sz="3200" dirty="0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 </a:t>
            </a:r>
            <a:r>
              <a:rPr lang="en-US" sz="3200" dirty="0" err="1">
                <a:solidFill>
                  <a:srgbClr val="FFFF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Thứ</a:t>
            </a:r>
            <a:r>
              <a:rPr lang="en-US" sz="3200" dirty="0">
                <a:solidFill>
                  <a:srgbClr val="FFFF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năm</a:t>
            </a:r>
            <a:r>
              <a:rPr lang="en-US" sz="3200" dirty="0">
                <a:solidFill>
                  <a:srgbClr val="FFFF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ngày</a:t>
            </a:r>
            <a:r>
              <a:rPr lang="en-US" sz="3200" dirty="0">
                <a:solidFill>
                  <a:srgbClr val="FFFF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6 </a:t>
            </a:r>
            <a:r>
              <a:rPr lang="en-US" sz="3200" dirty="0" err="1">
                <a:solidFill>
                  <a:srgbClr val="FFFF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tháng</a:t>
            </a:r>
            <a:r>
              <a:rPr lang="en-US" sz="3200" dirty="0">
                <a:solidFill>
                  <a:srgbClr val="FFFF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10 </a:t>
            </a:r>
            <a:r>
              <a:rPr lang="en-US" sz="3200" dirty="0" err="1">
                <a:solidFill>
                  <a:srgbClr val="FFFF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năm</a:t>
            </a:r>
            <a:r>
              <a:rPr lang="en-US" sz="3200" dirty="0">
                <a:solidFill>
                  <a:srgbClr val="FFFF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2022</a:t>
            </a:r>
            <a:endParaRPr lang="en-US" sz="3200" dirty="0">
              <a:solidFill>
                <a:srgbClr val="FFFF0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0DE8D09-FEA8-47E0-9FAE-39E39194878C}"/>
              </a:ext>
            </a:extLst>
          </p:cNvPr>
          <p:cNvSpPr txBox="1"/>
          <p:nvPr/>
        </p:nvSpPr>
        <p:spPr>
          <a:xfrm>
            <a:off x="981807" y="1040681"/>
            <a:ext cx="6154615" cy="1190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9500"/>
              </a:lnSpc>
              <a:defRPr/>
            </a:pPr>
            <a:r>
              <a:rPr lang="en-US" sz="4800" dirty="0">
                <a:solidFill>
                  <a:srgbClr val="FFFF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800" b="1" dirty="0">
                <a:solidFill>
                  <a:srgbClr val="FFFF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800" dirty="0">
                <a:solidFill>
                  <a:srgbClr val="FFFF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   </a:t>
            </a:r>
            <a:r>
              <a:rPr lang="en-US" sz="4800" b="1" dirty="0">
                <a:solidFill>
                  <a:srgbClr val="FFFF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800" dirty="0">
                <a:solidFill>
                  <a:srgbClr val="FFFF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200" u="sng" dirty="0">
                <a:solidFill>
                  <a:srgbClr val="FFFF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200" u="sng" dirty="0" err="1" smtClean="0">
                <a:solidFill>
                  <a:srgbClr val="FFFF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Tự</a:t>
            </a:r>
            <a:r>
              <a:rPr lang="en-US" sz="3200" u="sng" dirty="0" smtClean="0">
                <a:solidFill>
                  <a:srgbClr val="FFFF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200" u="sng" dirty="0" err="1" smtClean="0">
                <a:solidFill>
                  <a:srgbClr val="FFFF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nhiên</a:t>
            </a:r>
            <a:r>
              <a:rPr lang="en-US" sz="3200" u="sng" dirty="0" smtClean="0">
                <a:solidFill>
                  <a:srgbClr val="FFFF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200" u="sng" dirty="0" err="1" smtClean="0">
                <a:solidFill>
                  <a:srgbClr val="FFFF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và</a:t>
            </a:r>
            <a:r>
              <a:rPr lang="en-US" sz="3200" u="sng" dirty="0" smtClean="0">
                <a:solidFill>
                  <a:srgbClr val="FFFF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200" u="sng" dirty="0" err="1" smtClean="0">
                <a:solidFill>
                  <a:srgbClr val="FFFF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xã</a:t>
            </a:r>
            <a:r>
              <a:rPr lang="en-US" sz="3200" u="sng" dirty="0" smtClean="0">
                <a:solidFill>
                  <a:srgbClr val="FFFF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200" u="sng" dirty="0" err="1" smtClean="0">
                <a:solidFill>
                  <a:srgbClr val="FFFF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hội</a:t>
            </a:r>
            <a:endParaRPr lang="en-US" sz="3200" dirty="0">
              <a:solidFill>
                <a:srgbClr val="FFFF0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0DE8D09-FEA8-47E0-9FAE-39E39194878C}"/>
              </a:ext>
            </a:extLst>
          </p:cNvPr>
          <p:cNvSpPr txBox="1"/>
          <p:nvPr/>
        </p:nvSpPr>
        <p:spPr>
          <a:xfrm>
            <a:off x="316525" y="1572226"/>
            <a:ext cx="9894277" cy="1310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9500"/>
              </a:lnSpc>
              <a:defRPr/>
            </a:pPr>
            <a:r>
              <a:rPr lang="en-US" sz="3200" dirty="0">
                <a:solidFill>
                  <a:srgbClr val="FFFF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      </a:t>
            </a:r>
            <a:r>
              <a:rPr lang="en-US" sz="3200" u="sng" dirty="0" err="1" smtClean="0">
                <a:solidFill>
                  <a:srgbClr val="FFFF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Bài</a:t>
            </a:r>
            <a:r>
              <a:rPr lang="en-US" sz="3200" u="sng" dirty="0" smtClean="0">
                <a:solidFill>
                  <a:srgbClr val="FFFF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3:</a:t>
            </a:r>
            <a:r>
              <a:rPr lang="en-US" sz="3200" dirty="0" smtClean="0">
                <a:solidFill>
                  <a:srgbClr val="FFFF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Phòng</a:t>
            </a:r>
            <a:r>
              <a:rPr lang="en-US" sz="3200" dirty="0" smtClean="0">
                <a:solidFill>
                  <a:srgbClr val="FFFF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tránh</a:t>
            </a:r>
            <a:r>
              <a:rPr lang="en-US" sz="3200" dirty="0" smtClean="0">
                <a:solidFill>
                  <a:srgbClr val="FFFF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ngộ</a:t>
            </a:r>
            <a:r>
              <a:rPr lang="en-US" sz="3200" dirty="0" smtClean="0">
                <a:solidFill>
                  <a:srgbClr val="FFFF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độc</a:t>
            </a:r>
            <a:r>
              <a:rPr lang="en-US" sz="3200" dirty="0" smtClean="0">
                <a:solidFill>
                  <a:srgbClr val="FFFF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khi</a:t>
            </a:r>
            <a:r>
              <a:rPr lang="en-US" sz="3200" dirty="0" smtClean="0">
                <a:solidFill>
                  <a:srgbClr val="FFFF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ở </a:t>
            </a:r>
            <a:r>
              <a:rPr lang="en-US" sz="3200" dirty="0" err="1" smtClean="0">
                <a:solidFill>
                  <a:srgbClr val="FFFF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nhà</a:t>
            </a:r>
            <a:endParaRPr lang="en-US" sz="3200" dirty="0">
              <a:solidFill>
                <a:srgbClr val="FFFF0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0DE8D09-FEA8-47E0-9FAE-39E39194878C}"/>
              </a:ext>
            </a:extLst>
          </p:cNvPr>
          <p:cNvSpPr txBox="1"/>
          <p:nvPr/>
        </p:nvSpPr>
        <p:spPr>
          <a:xfrm>
            <a:off x="445477" y="4759305"/>
            <a:ext cx="11066595" cy="1129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9500"/>
              </a:lnSpc>
              <a:defRPr/>
            </a:pPr>
            <a:r>
              <a:rPr lang="en-US" sz="3200" dirty="0">
                <a:solidFill>
                  <a:srgbClr val="FFFF00"/>
                </a:solidFill>
                <a:latin typeface="HP001 4H" pitchFamily="34" charset="0"/>
                <a:cs typeface="Times New Roman" pitchFamily="18" charset="0"/>
              </a:rPr>
              <a:t>. 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0DE8D09-FEA8-47E0-9FAE-39E39194878C}"/>
              </a:ext>
            </a:extLst>
          </p:cNvPr>
          <p:cNvSpPr txBox="1"/>
          <p:nvPr/>
        </p:nvSpPr>
        <p:spPr>
          <a:xfrm>
            <a:off x="1148861" y="3591635"/>
            <a:ext cx="9894277" cy="1129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9500"/>
              </a:lnSpc>
              <a:defRPr/>
            </a:pPr>
            <a:r>
              <a:rPr lang="en-US" sz="3200" dirty="0">
                <a:solidFill>
                  <a:srgbClr val="FFFF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                       </a:t>
            </a:r>
            <a:endParaRPr lang="en-US" sz="2800" dirty="0">
              <a:solidFill>
                <a:srgbClr val="FFFF0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2220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8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929496" y="4427994"/>
            <a:ext cx="52526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42968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>
            <a:extLst>
              <a:ext uri="{FF2B5EF4-FFF2-40B4-BE49-F238E27FC236}">
                <a16:creationId xmlns="" xmlns:a16="http://schemas.microsoft.com/office/drawing/2014/main" id="{506EE07A-A256-47C4-B6A1-E9FAD0385624}"/>
              </a:ext>
            </a:extLst>
          </p:cNvPr>
          <p:cNvGrpSpPr/>
          <p:nvPr/>
        </p:nvGrpSpPr>
        <p:grpSpPr>
          <a:xfrm>
            <a:off x="393348" y="199405"/>
            <a:ext cx="8835392" cy="957551"/>
            <a:chOff x="7117" y="6334"/>
            <a:chExt cx="6430" cy="642"/>
          </a:xfrm>
        </p:grpSpPr>
        <p:sp>
          <p:nvSpPr>
            <p:cNvPr id="3" name="任意多边形 18">
              <a:extLst>
                <a:ext uri="{FF2B5EF4-FFF2-40B4-BE49-F238E27FC236}">
                  <a16:creationId xmlns="" xmlns:a16="http://schemas.microsoft.com/office/drawing/2014/main" id="{3A9B8B07-E3F4-4E16-B4E0-A5488A90EF37}"/>
                </a:ext>
              </a:extLst>
            </p:cNvPr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" name="文本框 19">
              <a:extLst>
                <a:ext uri="{FF2B5EF4-FFF2-40B4-BE49-F238E27FC236}">
                  <a16:creationId xmlns="" xmlns:a16="http://schemas.microsoft.com/office/drawing/2014/main" id="{202A2BAF-032B-4416-BB50-7CA5A86A67C2}"/>
                </a:ext>
              </a:extLst>
            </p:cNvPr>
            <p:cNvSpPr txBox="1"/>
            <p:nvPr/>
          </p:nvSpPr>
          <p:spPr>
            <a:xfrm>
              <a:off x="7287" y="6334"/>
              <a:ext cx="6260" cy="39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1.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Tìm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hiểu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lý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do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gây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ngộ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độc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qua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đường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ăn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uống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1D3AFD0-A161-4F1D-A440-B464AB66D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6267" y="1302923"/>
            <a:ext cx="7877175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8843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9">
            <a:extLst>
              <a:ext uri="{FF2B5EF4-FFF2-40B4-BE49-F238E27FC236}">
                <a16:creationId xmlns="" xmlns:a16="http://schemas.microsoft.com/office/drawing/2014/main" id="{E0AB863E-3C16-457A-A96D-6B3BA48990D4}"/>
              </a:ext>
            </a:extLst>
          </p:cNvPr>
          <p:cNvSpPr txBox="1"/>
          <p:nvPr/>
        </p:nvSpPr>
        <p:spPr>
          <a:xfrm>
            <a:off x="626943" y="199405"/>
            <a:ext cx="10888117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Uống nước ngọt để qua đêm thường đau bụng, vì sao?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4" name="Picture 3" descr="A picture containing cup, beverage, glass, empty&#10;&#10;Description automatically generated">
            <a:extLst>
              <a:ext uri="{FF2B5EF4-FFF2-40B4-BE49-F238E27FC236}">
                <a16:creationId xmlns="" xmlns:a16="http://schemas.microsoft.com/office/drawing/2014/main" id="{B690E426-3E9C-4BC9-82D7-D6A3AA9118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576" y="1082195"/>
            <a:ext cx="6038850" cy="380047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07E88389-BF52-4F89-ABCB-0A9F4BEEA764}"/>
              </a:ext>
            </a:extLst>
          </p:cNvPr>
          <p:cNvSpPr/>
          <p:nvPr/>
        </p:nvSpPr>
        <p:spPr>
          <a:xfrm>
            <a:off x="818707" y="5337543"/>
            <a:ext cx="10185991" cy="132105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ngọt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gas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nắp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lâu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lạnh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khuẩn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sôi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uống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ngọt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lâu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46987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2682029" y="1228397"/>
            <a:ext cx="7112000" cy="44012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Kết</a:t>
            </a: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luận</a:t>
            </a: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nhiều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nguyên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gây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độc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ăn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uống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Ăn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phải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thức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ăn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ôi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bảo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quản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thức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ăn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đồ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uống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quá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sử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dụng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uống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thuốc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dẫn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12045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9">
            <a:extLst>
              <a:ext uri="{FF2B5EF4-FFF2-40B4-BE49-F238E27FC236}">
                <a16:creationId xmlns="" xmlns:a16="http://schemas.microsoft.com/office/drawing/2014/main" id="{F048C6F8-066B-4516-AB2C-C40C0587CDBD}"/>
              </a:ext>
            </a:extLst>
          </p:cNvPr>
          <p:cNvSpPr txBox="1"/>
          <p:nvPr/>
        </p:nvSpPr>
        <p:spPr>
          <a:xfrm>
            <a:off x="626943" y="199405"/>
            <a:ext cx="7726835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2. Quan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sát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hình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dưới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đây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và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cho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biết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B59E8AF-070B-419A-BA17-8C2EA390D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845735"/>
            <a:ext cx="6999112" cy="537476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20EFF386-AE2D-4336-9FE9-6129B169E181}"/>
              </a:ext>
            </a:extLst>
          </p:cNvPr>
          <p:cNvSpPr/>
          <p:nvPr/>
        </p:nvSpPr>
        <p:spPr>
          <a:xfrm>
            <a:off x="277447" y="1170783"/>
            <a:ext cx="3931138" cy="3834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vi-VN" sz="24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Tên </a:t>
            </a:r>
            <a:r>
              <a:rPr lang="vi-VN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 số thức ăn, đồ uống, đồ dùng,... nếu không được cất giữ, bảo quản cẩn thận có thể gây ngộ độc. </a:t>
            </a:r>
            <a:endParaRPr lang="en-US" sz="2400" dirty="0" smtClean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zh-CN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. </a:t>
            </a:r>
            <a:r>
              <a:rPr lang="en-US" altLang="zh-CN" sz="24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Dấu</a:t>
            </a:r>
            <a:r>
              <a:rPr lang="en-US" altLang="zh-CN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hiệu</a:t>
            </a:r>
            <a:r>
              <a:rPr lang="en-US" altLang="zh-CN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nhận</a:t>
            </a:r>
            <a:r>
              <a:rPr lang="en-US" altLang="zh-CN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thức</a:t>
            </a:r>
            <a:r>
              <a:rPr lang="en-US" altLang="zh-CN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ăn</a:t>
            </a:r>
            <a:r>
              <a:rPr lang="en-US" altLang="zh-CN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đồ</a:t>
            </a:r>
            <a:r>
              <a:rPr lang="en-US" altLang="zh-CN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uống</a:t>
            </a:r>
            <a:r>
              <a:rPr lang="en-US" altLang="zh-CN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bị</a:t>
            </a:r>
            <a:r>
              <a:rPr lang="en-US" altLang="zh-CN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hỏng</a:t>
            </a:r>
            <a:r>
              <a:rPr lang="en-US" altLang="zh-CN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lang="en-US" altLang="zh-CN" sz="24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ôi</a:t>
            </a:r>
            <a:r>
              <a:rPr lang="en-US" altLang="zh-CN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thiu</a:t>
            </a:r>
            <a:r>
              <a:rPr lang="en-US" altLang="zh-CN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?</a:t>
            </a: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>
              <a:defRPr/>
            </a:pP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3412FB9E-D210-49D1-83D7-978979A1D7E4}"/>
              </a:ext>
            </a:extLst>
          </p:cNvPr>
          <p:cNvSpPr/>
          <p:nvPr/>
        </p:nvSpPr>
        <p:spPr>
          <a:xfrm>
            <a:off x="4978401" y="2032646"/>
            <a:ext cx="2054578" cy="4628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1310DD7D-97FE-4533-81D3-4C1A319011CE}"/>
              </a:ext>
            </a:extLst>
          </p:cNvPr>
          <p:cNvSpPr/>
          <p:nvPr/>
        </p:nvSpPr>
        <p:spPr>
          <a:xfrm>
            <a:off x="7179734" y="1668580"/>
            <a:ext cx="2348088" cy="4628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Bánh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mốc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5E540201-AF36-4231-87B8-E408B38E91C6}"/>
              </a:ext>
            </a:extLst>
          </p:cNvPr>
          <p:cNvSpPr/>
          <p:nvPr/>
        </p:nvSpPr>
        <p:spPr>
          <a:xfrm>
            <a:off x="10527322" y="2131425"/>
            <a:ext cx="1534855" cy="72813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chưa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trí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5B553CC9-B099-4B17-BF86-5E21672800D6}"/>
              </a:ext>
            </a:extLst>
          </p:cNvPr>
          <p:cNvSpPr/>
          <p:nvPr/>
        </p:nvSpPr>
        <p:spPr>
          <a:xfrm>
            <a:off x="6005690" y="3406487"/>
            <a:ext cx="2348088" cy="4628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bâu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34E46266-8AA5-475B-A32E-4B6E7B806820}"/>
              </a:ext>
            </a:extLst>
          </p:cNvPr>
          <p:cNvSpPr/>
          <p:nvPr/>
        </p:nvSpPr>
        <p:spPr>
          <a:xfrm>
            <a:off x="7202312" y="5539258"/>
            <a:ext cx="2348088" cy="4628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2241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owl of fruit&#10;&#10;Description automatically generated with low confidence">
            <a:extLst>
              <a:ext uri="{FF2B5EF4-FFF2-40B4-BE49-F238E27FC236}">
                <a16:creationId xmlns="" xmlns:a16="http://schemas.microsoft.com/office/drawing/2014/main" id="{369D5754-1496-444F-A914-37453DE1EF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970844"/>
            <a:ext cx="6096000" cy="3810000"/>
          </a:xfrm>
          <a:prstGeom prst="rect">
            <a:avLst/>
          </a:prstGeom>
        </p:spPr>
      </p:pic>
      <p:sp>
        <p:nvSpPr>
          <p:cNvPr id="7" name="Thought Bubble: Cloud 6">
            <a:extLst>
              <a:ext uri="{FF2B5EF4-FFF2-40B4-BE49-F238E27FC236}">
                <a16:creationId xmlns="" xmlns:a16="http://schemas.microsoft.com/office/drawing/2014/main" id="{E5EA89E0-1A5C-4BD4-9795-B6122F60A591}"/>
              </a:ext>
            </a:extLst>
          </p:cNvPr>
          <p:cNvSpPr/>
          <p:nvPr/>
        </p:nvSpPr>
        <p:spPr>
          <a:xfrm>
            <a:off x="2720622" y="4967508"/>
            <a:ext cx="6604000" cy="148184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Dấu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hiệu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nhận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mốc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chuyển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…..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20EFF386-AE2D-4336-9FE9-6129B169E181}"/>
              </a:ext>
            </a:extLst>
          </p:cNvPr>
          <p:cNvSpPr/>
          <p:nvPr/>
        </p:nvSpPr>
        <p:spPr>
          <a:xfrm>
            <a:off x="406400" y="1557867"/>
            <a:ext cx="2393244" cy="33302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Dấu</a:t>
            </a:r>
            <a:r>
              <a:rPr lang="en-US" altLang="zh-CN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hiệu</a:t>
            </a:r>
            <a:r>
              <a:rPr lang="en-US" altLang="zh-CN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nhận</a:t>
            </a:r>
            <a:r>
              <a:rPr lang="en-US" altLang="zh-CN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biết</a:t>
            </a:r>
            <a:r>
              <a:rPr lang="en-US" altLang="zh-CN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hoa</a:t>
            </a:r>
            <a:r>
              <a:rPr lang="en-US" altLang="zh-CN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quả</a:t>
            </a:r>
            <a:r>
              <a:rPr lang="en-US" altLang="zh-CN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lang="en-US" altLang="zh-CN" sz="24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thức</a:t>
            </a:r>
            <a:r>
              <a:rPr lang="en-US" altLang="zh-CN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ăn</a:t>
            </a:r>
            <a:r>
              <a:rPr lang="en-US" altLang="zh-CN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bị</a:t>
            </a:r>
            <a:r>
              <a:rPr lang="en-US" altLang="zh-CN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hỏng</a:t>
            </a:r>
            <a:r>
              <a:rPr lang="en-US" altLang="zh-CN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lang="en-US" altLang="zh-CN" sz="24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ôi</a:t>
            </a:r>
            <a:r>
              <a:rPr lang="en-US" altLang="zh-CN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thiu</a:t>
            </a:r>
            <a:r>
              <a:rPr lang="en-US" altLang="zh-CN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3105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439</Words>
  <Application>Microsoft Office PowerPoint</Application>
  <PresentationFormat>Custom</PresentationFormat>
  <Paragraphs>52</Paragraphs>
  <Slides>14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1_Office Theme</vt:lpstr>
      <vt:lpstr>Office 主题</vt:lpstr>
      <vt:lpstr>2_Office Theme</vt:lpstr>
      <vt:lpstr>PowerPoint Presentation</vt:lpstr>
      <vt:lpstr>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duonghientinh.dhsp@gmail.com</dc:creator>
  <cp:lastModifiedBy>DELL</cp:lastModifiedBy>
  <cp:revision>13</cp:revision>
  <dcterms:created xsi:type="dcterms:W3CDTF">2022-08-28T22:37:17Z</dcterms:created>
  <dcterms:modified xsi:type="dcterms:W3CDTF">2022-10-04T08:37:56Z</dcterms:modified>
</cp:coreProperties>
</file>