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2" r:id="rId4"/>
  </p:sldMasterIdLst>
  <p:notesMasterIdLst>
    <p:notesMasterId r:id="rId22"/>
  </p:notesMasterIdLst>
  <p:sldIdLst>
    <p:sldId id="257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58" r:id="rId13"/>
    <p:sldId id="259" r:id="rId14"/>
    <p:sldId id="287" r:id="rId15"/>
    <p:sldId id="260" r:id="rId16"/>
    <p:sldId id="261" r:id="rId17"/>
    <p:sldId id="262" r:id="rId18"/>
    <p:sldId id="263" r:id="rId19"/>
    <p:sldId id="283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2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3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37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ym typeface="+mn-ea"/>
              </a:rPr>
              <a:t>Bài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giảng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thiết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kế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bởi</a:t>
            </a:r>
            <a:r>
              <a:rPr lang="en-US" dirty="0" smtClean="0">
                <a:sym typeface="+mn-ea"/>
              </a:rPr>
              <a:t>: Cao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Thị</a:t>
            </a:r>
            <a:r>
              <a:rPr lang="en-US" baseline="0" dirty="0" smtClean="0">
                <a:sym typeface="+mn-ea"/>
              </a:rPr>
              <a:t> Minh </a:t>
            </a:r>
            <a:r>
              <a:rPr lang="en-US" baseline="0" dirty="0" err="1" smtClean="0">
                <a:sym typeface="+mn-ea"/>
              </a:rPr>
              <a:t>Trâm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3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5" Type="http://schemas.openxmlformats.org/officeDocument/2006/relationships/image" Target="../media/image5.png"/><Relationship Id="rId10" Type="http://schemas.openxmlformats.org/officeDocument/2006/relationships/slide" Target="slide7.xml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3.wmf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16" y="87682"/>
            <a:ext cx="12109939" cy="713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DE8D09-FEA8-47E0-9FAE-39E39194878C}"/>
              </a:ext>
            </a:extLst>
          </p:cNvPr>
          <p:cNvSpPr txBox="1"/>
          <p:nvPr/>
        </p:nvSpPr>
        <p:spPr>
          <a:xfrm>
            <a:off x="445481" y="304652"/>
            <a:ext cx="10058401" cy="130633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lnSpc>
                <a:spcPts val="95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sáu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28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10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2022</a:t>
            </a:r>
            <a:endParaRPr lang="en-US" sz="3200" dirty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DE8D09-FEA8-47E0-9FAE-39E39194878C}"/>
              </a:ext>
            </a:extLst>
          </p:cNvPr>
          <p:cNvSpPr txBox="1"/>
          <p:nvPr/>
        </p:nvSpPr>
        <p:spPr>
          <a:xfrm>
            <a:off x="1465387" y="818958"/>
            <a:ext cx="6154615" cy="119070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lnSpc>
                <a:spcPts val="9500"/>
              </a:lnSpc>
              <a:defRPr/>
            </a:pPr>
            <a:r>
              <a:rPr lang="en-US" sz="48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</a:t>
            </a:r>
            <a:r>
              <a:rPr lang="en-US" sz="4800" b="1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en-US" sz="3200" dirty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DE8D09-FEA8-47E0-9FAE-39E39194878C}"/>
              </a:ext>
            </a:extLst>
          </p:cNvPr>
          <p:cNvSpPr txBox="1"/>
          <p:nvPr/>
        </p:nvSpPr>
        <p:spPr>
          <a:xfrm>
            <a:off x="1046288" y="1435495"/>
            <a:ext cx="9894277" cy="112915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lnSpc>
                <a:spcPts val="95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u="sng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200" u="sng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15 – </a:t>
            </a:r>
            <a:r>
              <a:rPr lang="en-US" sz="3200" u="sng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3200" u="sng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Ki –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lô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- gam</a:t>
            </a:r>
            <a:endParaRPr lang="en-US" sz="3200" dirty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0DE8D09-FEA8-47E0-9FAE-39E39194878C}"/>
              </a:ext>
            </a:extLst>
          </p:cNvPr>
          <p:cNvSpPr txBox="1"/>
          <p:nvPr/>
        </p:nvSpPr>
        <p:spPr>
          <a:xfrm>
            <a:off x="445477" y="4759308"/>
            <a:ext cx="11066595" cy="130633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lnSpc>
                <a:spcPts val="95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HP001 4H" pitchFamily="34" charset="0"/>
                <a:cs typeface="Times New Roman" pitchFamily="18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4101676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010135" y="1726571"/>
            <a:ext cx="6368326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nhớ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nhè</a:t>
            </a:r>
            <a:r>
              <a:rPr lang="en-US" altLang="zh-CN" sz="6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nhé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175822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895" y="914399"/>
            <a:ext cx="4497813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290</Words>
  <Application>Microsoft Office PowerPoint</Application>
  <PresentationFormat>Custom</PresentationFormat>
  <Paragraphs>115</Paragraphs>
  <Slides>17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DELL</cp:lastModifiedBy>
  <cp:revision>7</cp:revision>
  <dcterms:created xsi:type="dcterms:W3CDTF">2021-05-13T04:17:00Z</dcterms:created>
  <dcterms:modified xsi:type="dcterms:W3CDTF">2022-10-22T02:02:07Z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