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4" r:id="rId3"/>
    <p:sldMasterId id="2147483705" r:id="rId4"/>
    <p:sldMasterId id="2147483716" r:id="rId5"/>
    <p:sldMasterId id="2147483739" r:id="rId6"/>
    <p:sldMasterId id="2147483750" r:id="rId7"/>
  </p:sldMasterIdLst>
  <p:notesMasterIdLst>
    <p:notesMasterId r:id="rId19"/>
  </p:notesMasterIdLst>
  <p:sldIdLst>
    <p:sldId id="272" r:id="rId8"/>
    <p:sldId id="274" r:id="rId9"/>
    <p:sldId id="273" r:id="rId10"/>
    <p:sldId id="259" r:id="rId11"/>
    <p:sldId id="260" r:id="rId12"/>
    <p:sldId id="270" r:id="rId13"/>
    <p:sldId id="271" r:id="rId14"/>
    <p:sldId id="263" r:id="rId15"/>
    <p:sldId id="264" r:id="rId16"/>
    <p:sldId id="266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9A676-9EE5-4CCF-AD29-17D57A8CDF3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04162-6343-4661-A123-D73F428C5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5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92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99531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3159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462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87001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94732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923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4167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661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432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769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0300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73197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29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33604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41685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86597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622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676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444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4846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0033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10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0139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934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5818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D8515-3F04-4D25-9B89-CB9D12C6517E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4226D-B1FC-44D6-AB86-DBDB585C1BF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8864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58734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587972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2912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3024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058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7116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048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2884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657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649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507116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66983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45825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305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6456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328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43947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11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120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65184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65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81885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473755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121795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6044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91855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6228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4046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92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134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7766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9960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8" y="6502401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072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0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2" y="1774825"/>
            <a:ext cx="11443217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0083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1742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342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06905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82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09364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73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9546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97543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5444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7484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3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123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87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665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76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7357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85031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3106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8754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2499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9CD0F8A-4187-416C-8B26-32892C779C1A}"/>
              </a:ext>
            </a:extLst>
          </p:cNvPr>
          <p:cNvSpPr/>
          <p:nvPr userDrawn="1"/>
        </p:nvSpPr>
        <p:spPr>
          <a:xfrm>
            <a:off x="8373515" y="6517734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77234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1.xml"/><Relationship Id="rId1" Type="http://schemas.openxmlformats.org/officeDocument/2006/relationships/audio" Target="../media/audio1.wav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18" y="4945065"/>
            <a:ext cx="1830916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735" y="1378706"/>
            <a:ext cx="98636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67" y="1436688"/>
            <a:ext cx="21336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268413"/>
            <a:ext cx="21336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64904"/>
            <a:ext cx="21336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2362200"/>
            <a:ext cx="21336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117" y="4821237"/>
            <a:ext cx="21336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84" y="2949575"/>
            <a:ext cx="21336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2949575"/>
            <a:ext cx="2133600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844801" y="5326067"/>
            <a:ext cx="6502400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cs typeface="Arial" charset="0"/>
            </a:endParaRPr>
          </a:p>
        </p:txBody>
      </p:sp>
      <p:pic>
        <p:nvPicPr>
          <p:cNvPr id="3093" name="Em y182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Em yeu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56388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748516" y="1268413"/>
            <a:ext cx="8432800" cy="5378680"/>
          </a:xfrm>
          <a:prstGeom prst="rect">
            <a:avLst/>
          </a:prstGeom>
        </p:spPr>
        <p:txBody>
          <a:bodyPr spcFirstLastPara="1" wrap="none" lIns="91435" tIns="45718" rIns="91435" bIns="45718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HỌC </a:t>
            </a:r>
            <a:r>
              <a:rPr lang="en-US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LÊ QUÝ ĐÔN</a:t>
            </a:r>
            <a:endParaRPr lang="vi-VN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endParaRPr lang="en-US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884916" y="1930701"/>
            <a:ext cx="10160000" cy="64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HUYỆN CƯMGAR – TỈNH ĐĂK LĂK</a:t>
            </a: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83096" y="2320131"/>
            <a:ext cx="11825817" cy="2217739"/>
          </a:xfrm>
          <a:prstGeom prst="rect">
            <a:avLst/>
          </a:prstGeom>
        </p:spPr>
        <p:txBody>
          <a:bodyPr wrap="none" lIns="91435" tIns="45718" rIns="91435" bIns="45718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115" y="2950615"/>
            <a:ext cx="12013196" cy="278708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>
              <a:spcBef>
                <a:spcPts val="1361"/>
              </a:spcBef>
              <a:defRPr/>
            </a:pP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EM ĐẾN VỚI MÔN </a:t>
            </a:r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361"/>
              </a:spcBef>
              <a:defRPr/>
            </a:pPr>
            <a:r>
              <a:rPr lang="en-US" sz="5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26297786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2" grpId="0" animBg="1"/>
      <p:bldP spid="1403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943101" y="1202049"/>
            <a:ext cx="7848601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3.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Chọn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dấu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hỏi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hoặc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dấu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ngã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in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đậm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667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390219" y="2401124"/>
            <a:ext cx="3477183" cy="255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Mắt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cua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ngôi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nhà</a:t>
            </a:r>
            <a:endParaRPr lang="en-US" sz="2667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nhưng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ô </a:t>
            </a:r>
            <a:r>
              <a:rPr lang="en-US" sz="2667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cưa</a:t>
            </a:r>
            <a:endParaRPr lang="en-US" sz="2667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Hai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cánh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khép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mơ</a:t>
            </a:r>
            <a:endParaRPr lang="en-US" sz="2667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Như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hai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hàng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mi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6314519" y="2401124"/>
            <a:ext cx="3806564" cy="255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Môi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khi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lang="en-US" sz="2667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đi</a:t>
            </a:r>
            <a:endParaRPr lang="en-US" sz="2667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Mắt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buồn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ngủ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miết</a:t>
            </a:r>
            <a:endParaRPr lang="en-US" sz="2667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mắt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vui</a:t>
            </a:r>
            <a:endParaRPr lang="en-US" sz="2667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Thức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biết</a:t>
            </a:r>
            <a:r>
              <a:rPr lang="en-US" sz="26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mệt</a:t>
            </a:r>
            <a:endParaRPr lang="en-US" sz="2667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200569" y="2696940"/>
            <a:ext cx="454583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733" b="1" kern="0" dirty="0">
                <a:solidFill>
                  <a:srgbClr val="FB4C43"/>
                </a:solidFill>
                <a:latin typeface="#9Slide03 Fairview Regular" panose="02000000000000000000" pitchFamily="2" charset="0"/>
                <a:cs typeface="Times New Roman" panose="02020603050405020304" pitchFamily="18" charset="0"/>
                <a:sym typeface="Arial"/>
              </a:rPr>
              <a:t>~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886" b="42050"/>
          <a:stretch/>
        </p:blipFill>
        <p:spPr>
          <a:xfrm>
            <a:off x="3128989" y="2373047"/>
            <a:ext cx="399012" cy="323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886" b="42050"/>
          <a:stretch/>
        </p:blipFill>
        <p:spPr>
          <a:xfrm>
            <a:off x="4208336" y="3024348"/>
            <a:ext cx="368627" cy="299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886" b="42050"/>
          <a:stretch/>
        </p:blipFill>
        <p:spPr>
          <a:xfrm>
            <a:off x="4765643" y="3650984"/>
            <a:ext cx="368627" cy="2992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6519024" y="2057971"/>
            <a:ext cx="454583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733" b="1" kern="0" dirty="0">
                <a:solidFill>
                  <a:srgbClr val="FB4C43"/>
                </a:solidFill>
                <a:latin typeface="#9Slide03 Fairview Regular" panose="02000000000000000000" pitchFamily="2" charset="0"/>
                <a:cs typeface="Times New Roman" panose="02020603050405020304" pitchFamily="18" charset="0"/>
                <a:sym typeface="Arial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41008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TẠM</a:t>
            </a:r>
            <a:r>
              <a:rPr kumimoji="0" lang="en-US" sz="8000" b="1" i="0" u="none" strike="noStrike" kern="1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BIỆT CÁC EM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55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Trống Trường Em Âm thanh ngày mới, Âm nhạc lớp 1 Chân Trời Sáng Tạo 🎤 KARAOKE by MIMI CHANN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619" y="243347"/>
            <a:ext cx="11454581" cy="602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3049692" y="1854428"/>
            <a:ext cx="5874569" cy="442436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8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VIẾT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15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FFAB40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TIẾT </a:t>
              </a:r>
              <a:r>
                <a:rPr lang="en-US" sz="3733" b="1" kern="0" dirty="0">
                  <a:solidFill>
                    <a:srgbClr val="FFAB40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3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72" y="4263522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4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565838" y="799201"/>
            <a:ext cx="8102164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Nghe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–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lang="vi-VN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1154;p45"/>
          <p:cNvSpPr/>
          <p:nvPr/>
        </p:nvSpPr>
        <p:spPr>
          <a:xfrm>
            <a:off x="10398825" y="6143284"/>
            <a:ext cx="205524" cy="21685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155;p45"/>
          <p:cNvSpPr/>
          <p:nvPr/>
        </p:nvSpPr>
        <p:spPr>
          <a:xfrm>
            <a:off x="10127607" y="6456184"/>
            <a:ext cx="124533" cy="114888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" name="Google Shape;1156;p45"/>
          <p:cNvGrpSpPr/>
          <p:nvPr/>
        </p:nvGrpSpPr>
        <p:grpSpPr>
          <a:xfrm>
            <a:off x="9163222" y="5256792"/>
            <a:ext cx="1170565" cy="1219195"/>
            <a:chOff x="4022111" y="879761"/>
            <a:chExt cx="1373687" cy="1426738"/>
          </a:xfrm>
        </p:grpSpPr>
        <p:sp>
          <p:nvSpPr>
            <p:cNvPr id="8" name="Google Shape;1157;p45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158;p45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159;p45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oogle Shape;1175;p45"/>
          <p:cNvGrpSpPr/>
          <p:nvPr/>
        </p:nvGrpSpPr>
        <p:grpSpPr>
          <a:xfrm>
            <a:off x="9065555" y="6182205"/>
            <a:ext cx="290699" cy="321524"/>
            <a:chOff x="5414907" y="2017485"/>
            <a:chExt cx="220338" cy="243702"/>
          </a:xfrm>
        </p:grpSpPr>
        <p:sp>
          <p:nvSpPr>
            <p:cNvPr id="12" name="Google Shape;1176;p45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177;p45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178;p45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180;p45"/>
          <p:cNvGrpSpPr/>
          <p:nvPr/>
        </p:nvGrpSpPr>
        <p:grpSpPr>
          <a:xfrm>
            <a:off x="10106339" y="5109079"/>
            <a:ext cx="351991" cy="363135"/>
            <a:chOff x="6109266" y="2958701"/>
            <a:chExt cx="158099" cy="163114"/>
          </a:xfrm>
        </p:grpSpPr>
        <p:sp>
          <p:nvSpPr>
            <p:cNvPr id="16" name="Google Shape;1181;p45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182;p45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183;p45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976095" y="968139"/>
            <a:ext cx="4483893" cy="206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Buồn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hả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trống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ngày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hè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Bọn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mình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vắng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Chỉ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còn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ve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lang="vi-VN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998034" y="5308099"/>
            <a:ext cx="5395029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Kìa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trống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đang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gọi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Tùng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!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Tùng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!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Tùng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!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Tùng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980791" y="3100545"/>
            <a:ext cx="4483893" cy="206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trống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lặng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im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Nghiêng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đầu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trên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giá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Chắc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thấy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chúng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Nó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mừng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vui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quá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!</a:t>
            </a:r>
            <a:endParaRPr lang="vi-VN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715099" y="527993"/>
            <a:ext cx="3793372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b="1" kern="0" dirty="0">
                <a:solidFill>
                  <a:srgbClr val="FB5B53"/>
                </a:solidFill>
                <a:latin typeface="UTM Avo" panose="02040603050506020204" pitchFamily="18" charset="0"/>
                <a:cs typeface="Arial"/>
                <a:sym typeface="Arial"/>
              </a:rPr>
              <a:t>CÁI TRỐNG TRƯỜNG EM</a:t>
            </a:r>
            <a:endParaRPr lang="vi-VN" sz="2133" kern="0" dirty="0">
              <a:solidFill>
                <a:srgbClr val="FB5B53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267638" y="1827924"/>
            <a:ext cx="2447460" cy="206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u="sng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2133" u="sng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u="sng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dấu</a:t>
            </a:r>
            <a:r>
              <a:rPr lang="en-US" sz="2133" u="sng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u="sng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133" u="sng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Dấu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hỏi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Dấu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hai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chấm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Dấu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chấm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than</a:t>
            </a:r>
            <a:endParaRPr lang="vi-VN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870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9" grpId="0"/>
      <p:bldP spid="20" grpId="0"/>
      <p:bldP spid="21" grpId="0"/>
      <p:bldP spid="22" grpId="0" build="p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9379E3-F72F-364A-B033-9BD22226F102}"/>
              </a:ext>
            </a:extLst>
          </p:cNvPr>
          <p:cNvSpPr txBox="1"/>
          <p:nvPr/>
        </p:nvSpPr>
        <p:spPr>
          <a:xfrm>
            <a:off x="2120905" y="1068291"/>
            <a:ext cx="356869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Các từ dễ viết sai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2501904" y="1752073"/>
            <a:ext cx="2197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trống</a:t>
            </a:r>
            <a:endParaRPr lang="vi-VN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1DFA7C5-42F0-644F-A449-37BAD5B856D4}"/>
              </a:ext>
            </a:extLst>
          </p:cNvPr>
          <p:cNvSpPr/>
          <p:nvPr/>
        </p:nvSpPr>
        <p:spPr>
          <a:xfrm>
            <a:off x="2728139" y="2076995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9984686-D9C8-1541-B1BE-DF75E6CE61B6}"/>
              </a:ext>
            </a:extLst>
          </p:cNvPr>
          <p:cNvSpPr/>
          <p:nvPr/>
        </p:nvSpPr>
        <p:spPr>
          <a:xfrm>
            <a:off x="2501904" y="2536665"/>
            <a:ext cx="7995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nghiêng</a:t>
            </a:r>
            <a:endParaRPr lang="vi-VN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2728139" y="2861587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50DC3C9-D8FE-8343-84BC-BA7E05AFEB0D}"/>
              </a:ext>
            </a:extLst>
          </p:cNvPr>
          <p:cNvSpPr/>
          <p:nvPr/>
        </p:nvSpPr>
        <p:spPr>
          <a:xfrm>
            <a:off x="2501904" y="3321257"/>
            <a:ext cx="7995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lặng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im</a:t>
            </a:r>
            <a:endParaRPr lang="vi-VN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8FA0106-3394-A74C-9895-B3A17E410635}"/>
              </a:ext>
            </a:extLst>
          </p:cNvPr>
          <p:cNvSpPr/>
          <p:nvPr/>
        </p:nvSpPr>
        <p:spPr>
          <a:xfrm>
            <a:off x="2728139" y="3646179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50DC3C9-D8FE-8343-84BC-BA7E05AFEB0D}"/>
              </a:ext>
            </a:extLst>
          </p:cNvPr>
          <p:cNvSpPr/>
          <p:nvPr/>
        </p:nvSpPr>
        <p:spPr>
          <a:xfrm>
            <a:off x="2501904" y="4105849"/>
            <a:ext cx="7995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giá</a:t>
            </a:r>
            <a:endParaRPr lang="vi-VN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8FA0106-3394-A74C-9895-B3A17E410635}"/>
              </a:ext>
            </a:extLst>
          </p:cNvPr>
          <p:cNvSpPr/>
          <p:nvPr/>
        </p:nvSpPr>
        <p:spPr>
          <a:xfrm>
            <a:off x="2728139" y="4393591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01110" y="1962011"/>
            <a:ext cx="5422712" cy="2220840"/>
            <a:chOff x="2905125" y="1557746"/>
            <a:chExt cx="3657803" cy="16656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4B2AE07-AE20-3040-9F7E-25ABBA398403}"/>
                </a:ext>
              </a:extLst>
            </p:cNvPr>
            <p:cNvSpPr/>
            <p:nvPr/>
          </p:nvSpPr>
          <p:spPr>
            <a:xfrm>
              <a:off x="2992710" y="1824720"/>
              <a:ext cx="3570218" cy="992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667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    </a:t>
              </a:r>
              <a:r>
                <a:rPr lang="en-US" sz="2667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Chú</a:t>
              </a:r>
              <a:r>
                <a:rPr lang="en-US" sz="2667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ý: </a:t>
              </a:r>
              <a:r>
                <a:rPr lang="en-US" sz="2667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viết</a:t>
              </a:r>
              <a:r>
                <a:rPr lang="en-US" sz="2667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hoa</a:t>
              </a:r>
              <a:r>
                <a:rPr lang="en-US" sz="2667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đầu</a:t>
              </a:r>
              <a:r>
                <a:rPr lang="en-US" sz="2667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mỗi</a:t>
              </a:r>
              <a:r>
                <a:rPr lang="en-US" sz="2667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lang="en-US" sz="2667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thơ</a:t>
              </a:r>
              <a:r>
                <a:rPr lang="en-US" sz="2667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và</a:t>
              </a:r>
              <a:r>
                <a:rPr lang="en-US" sz="2667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sau</a:t>
              </a:r>
              <a:r>
                <a:rPr lang="en-US" sz="2667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dấu</a:t>
              </a:r>
              <a:r>
                <a:rPr lang="en-US" sz="2667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chấm</a:t>
              </a:r>
              <a:r>
                <a:rPr lang="en-US" sz="2667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than.</a:t>
              </a:r>
              <a:endParaRPr lang="vi-VN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05125" y="1557746"/>
              <a:ext cx="3505200" cy="1665630"/>
            </a:xfrm>
            <a:prstGeom prst="roundRect">
              <a:avLst/>
            </a:prstGeom>
            <a:noFill/>
            <a:ln>
              <a:solidFill>
                <a:srgbClr val="FB4C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BAE5E4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30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23" y="691663"/>
            <a:ext cx="12109938" cy="656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DE8D09-FEA8-47E0-9FAE-39E39194878C}"/>
              </a:ext>
            </a:extLst>
          </p:cNvPr>
          <p:cNvSpPr txBox="1"/>
          <p:nvPr/>
        </p:nvSpPr>
        <p:spPr>
          <a:xfrm>
            <a:off x="445478" y="304649"/>
            <a:ext cx="10058401" cy="131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500"/>
              </a:lnSpc>
              <a:defRPr/>
            </a:pPr>
            <a:r>
              <a:rPr lang="en-US" sz="3200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13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10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DE8D09-FEA8-47E0-9FAE-39E39194878C}"/>
              </a:ext>
            </a:extLst>
          </p:cNvPr>
          <p:cNvSpPr txBox="1"/>
          <p:nvPr/>
        </p:nvSpPr>
        <p:spPr>
          <a:xfrm>
            <a:off x="1465384" y="818955"/>
            <a:ext cx="7408985" cy="131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500"/>
              </a:lnSpc>
              <a:defRPr/>
            </a:pPr>
            <a:r>
              <a:rPr lang="en-US" sz="4800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</a:t>
            </a:r>
            <a:r>
              <a:rPr lang="en-US" sz="4800" b="1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u="sng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u="sng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Tiếng</a:t>
            </a:r>
            <a:r>
              <a:rPr lang="en-US" sz="3200" u="sng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u="sng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Việt</a:t>
            </a:r>
            <a:r>
              <a:rPr lang="en-US" sz="3200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endParaRPr lang="en-US" sz="3200" dirty="0" smtClean="0">
              <a:solidFill>
                <a:srgbClr val="FFFF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DE8D09-FEA8-47E0-9FAE-39E39194878C}"/>
              </a:ext>
            </a:extLst>
          </p:cNvPr>
          <p:cNvSpPr txBox="1"/>
          <p:nvPr/>
        </p:nvSpPr>
        <p:spPr>
          <a:xfrm>
            <a:off x="1046288" y="1370522"/>
            <a:ext cx="9894277" cy="131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500"/>
              </a:lnSpc>
              <a:defRPr/>
            </a:pP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 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200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–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: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Cái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trống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trường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em</a:t>
            </a:r>
            <a:endParaRPr lang="en-US" sz="3200" dirty="0" smtClean="0">
              <a:solidFill>
                <a:srgbClr val="FFFF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0DE8D09-FEA8-47E0-9FAE-39E39194878C}"/>
              </a:ext>
            </a:extLst>
          </p:cNvPr>
          <p:cNvSpPr txBox="1"/>
          <p:nvPr/>
        </p:nvSpPr>
        <p:spPr>
          <a:xfrm>
            <a:off x="460128" y="4759305"/>
            <a:ext cx="11066595" cy="112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500"/>
              </a:lnSpc>
              <a:defRPr/>
            </a:pPr>
            <a:r>
              <a:rPr lang="en-US" sz="3200" dirty="0" smtClean="0">
                <a:solidFill>
                  <a:srgbClr val="FFFF00"/>
                </a:solidFill>
                <a:latin typeface="HP001 4H" pitchFamily="34" charset="0"/>
                <a:cs typeface="Times New Roman" pitchFamily="18" charset="0"/>
              </a:rPr>
              <a:t>.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0DE8D09-FEA8-47E0-9FAE-39E39194878C}"/>
              </a:ext>
            </a:extLst>
          </p:cNvPr>
          <p:cNvSpPr txBox="1"/>
          <p:nvPr/>
        </p:nvSpPr>
        <p:spPr>
          <a:xfrm>
            <a:off x="445478" y="1935099"/>
            <a:ext cx="1957754" cy="131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500"/>
              </a:lnSpc>
              <a:defRPr/>
            </a:pP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Lỗi</a:t>
            </a:r>
            <a:endParaRPr lang="en-US" sz="3200" dirty="0" smtClean="0">
              <a:solidFill>
                <a:srgbClr val="FFFF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046288" y="2883877"/>
            <a:ext cx="958358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04646" y="2854569"/>
            <a:ext cx="0" cy="41441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0DE8D09-FEA8-47E0-9FAE-39E39194878C}"/>
              </a:ext>
            </a:extLst>
          </p:cNvPr>
          <p:cNvSpPr txBox="1"/>
          <p:nvPr/>
        </p:nvSpPr>
        <p:spPr>
          <a:xfrm>
            <a:off x="1280750" y="2451203"/>
            <a:ext cx="10231322" cy="112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500"/>
              </a:lnSpc>
              <a:defRPr/>
            </a:pP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Buồn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không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hả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trống</a:t>
            </a:r>
            <a:endParaRPr lang="en-US" sz="3200" dirty="0" smtClean="0">
              <a:solidFill>
                <a:srgbClr val="FFFF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DE8D09-FEA8-47E0-9FAE-39E39194878C}"/>
              </a:ext>
            </a:extLst>
          </p:cNvPr>
          <p:cNvSpPr txBox="1"/>
          <p:nvPr/>
        </p:nvSpPr>
        <p:spPr>
          <a:xfrm>
            <a:off x="1289545" y="2960700"/>
            <a:ext cx="10500942" cy="112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500"/>
              </a:lnSpc>
              <a:defRPr/>
            </a:pP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</a:t>
            </a:r>
            <a:r>
              <a:rPr lang="en-US" sz="3200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Trong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những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hè</a:t>
            </a:r>
            <a:endParaRPr lang="en-US" sz="3200" dirty="0" smtClean="0">
              <a:solidFill>
                <a:srgbClr val="FFFF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DE8D09-FEA8-47E0-9FAE-39E39194878C}"/>
              </a:ext>
            </a:extLst>
          </p:cNvPr>
          <p:cNvSpPr txBox="1"/>
          <p:nvPr/>
        </p:nvSpPr>
        <p:spPr>
          <a:xfrm>
            <a:off x="1453658" y="3549785"/>
            <a:ext cx="10231322" cy="131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500"/>
              </a:lnSpc>
              <a:defRPr/>
            </a:pP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</a:t>
            </a:r>
            <a:r>
              <a:rPr lang="en-US" sz="3200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Bọn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mình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đi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vắng</a:t>
            </a:r>
            <a:endParaRPr lang="en-US" sz="3200" dirty="0" smtClean="0">
              <a:solidFill>
                <a:srgbClr val="FFFF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0DE8D09-FEA8-47E0-9FAE-39E39194878C}"/>
              </a:ext>
            </a:extLst>
          </p:cNvPr>
          <p:cNvSpPr txBox="1"/>
          <p:nvPr/>
        </p:nvSpPr>
        <p:spPr>
          <a:xfrm>
            <a:off x="1543053" y="4103997"/>
            <a:ext cx="10231322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500"/>
              </a:lnSpc>
              <a:defRPr/>
            </a:pP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Chỉ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còn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tiếng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ve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? </a:t>
            </a:r>
          </a:p>
          <a:p>
            <a:pPr lvl="0">
              <a:lnSpc>
                <a:spcPts val="9500"/>
              </a:lnSpc>
              <a:defRPr/>
            </a:pP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0DE8D09-FEA8-47E0-9FAE-39E39194878C}"/>
              </a:ext>
            </a:extLst>
          </p:cNvPr>
          <p:cNvSpPr txBox="1"/>
          <p:nvPr/>
        </p:nvSpPr>
        <p:spPr>
          <a:xfrm>
            <a:off x="1496167" y="5088735"/>
            <a:ext cx="10231322" cy="131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500"/>
              </a:lnSpc>
              <a:defRPr/>
            </a:pP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Cái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trống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lặng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im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0DE8D09-FEA8-47E0-9FAE-39E39194878C}"/>
              </a:ext>
            </a:extLst>
          </p:cNvPr>
          <p:cNvSpPr txBox="1"/>
          <p:nvPr/>
        </p:nvSpPr>
        <p:spPr>
          <a:xfrm>
            <a:off x="1496167" y="5744042"/>
            <a:ext cx="10231322" cy="131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500"/>
              </a:lnSpc>
              <a:defRPr/>
            </a:pP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Nghiêng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đầu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trên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giá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046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8" grpId="0"/>
      <p:bldP spid="10" grpId="0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23" y="818955"/>
            <a:ext cx="12109938" cy="643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0DE8D09-FEA8-47E0-9FAE-39E39194878C}"/>
              </a:ext>
            </a:extLst>
          </p:cNvPr>
          <p:cNvSpPr txBox="1"/>
          <p:nvPr/>
        </p:nvSpPr>
        <p:spPr>
          <a:xfrm>
            <a:off x="460128" y="4759305"/>
            <a:ext cx="11066595" cy="112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500"/>
              </a:lnSpc>
              <a:defRPr/>
            </a:pPr>
            <a:r>
              <a:rPr lang="en-US" sz="3200" dirty="0" smtClean="0">
                <a:solidFill>
                  <a:srgbClr val="FFFF00"/>
                </a:solidFill>
                <a:latin typeface="HP001 4H" pitchFamily="34" charset="0"/>
                <a:cs typeface="Times New Roman" pitchFamily="18" charset="0"/>
              </a:rPr>
              <a:t>.   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004646" y="818955"/>
            <a:ext cx="0" cy="61797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0DE8D09-FEA8-47E0-9FAE-39E39194878C}"/>
              </a:ext>
            </a:extLst>
          </p:cNvPr>
          <p:cNvSpPr txBox="1"/>
          <p:nvPr/>
        </p:nvSpPr>
        <p:spPr>
          <a:xfrm>
            <a:off x="1295401" y="1467463"/>
            <a:ext cx="10231322" cy="112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500"/>
              </a:lnSpc>
              <a:defRPr/>
            </a:pP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Nó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mừng</a:t>
            </a:r>
            <a:r>
              <a:rPr lang="en-US" sz="3200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vui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quá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DE8D09-FEA8-47E0-9FAE-39E39194878C}"/>
              </a:ext>
            </a:extLst>
          </p:cNvPr>
          <p:cNvSpPr txBox="1"/>
          <p:nvPr/>
        </p:nvSpPr>
        <p:spPr>
          <a:xfrm>
            <a:off x="1241205" y="902885"/>
            <a:ext cx="10500942" cy="112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500"/>
              </a:lnSpc>
              <a:defRPr/>
            </a:pP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</a:t>
            </a:r>
            <a:r>
              <a:rPr lang="en-US" sz="3200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Chắc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thấy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chúng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em</a:t>
            </a:r>
            <a:endParaRPr lang="en-US" sz="3200" dirty="0" smtClean="0">
              <a:solidFill>
                <a:srgbClr val="FFFF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DE8D09-FEA8-47E0-9FAE-39E39194878C}"/>
              </a:ext>
            </a:extLst>
          </p:cNvPr>
          <p:cNvSpPr txBox="1"/>
          <p:nvPr/>
        </p:nvSpPr>
        <p:spPr>
          <a:xfrm>
            <a:off x="1510825" y="2499612"/>
            <a:ext cx="10231322" cy="112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500"/>
              </a:lnSpc>
              <a:defRPr/>
            </a:pP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</a:t>
            </a:r>
            <a:r>
              <a:rPr lang="en-US" sz="3200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Kìa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trống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đang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gọi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0DE8D09-FEA8-47E0-9FAE-39E39194878C}"/>
              </a:ext>
            </a:extLst>
          </p:cNvPr>
          <p:cNvSpPr txBox="1"/>
          <p:nvPr/>
        </p:nvSpPr>
        <p:spPr>
          <a:xfrm>
            <a:off x="1496167" y="3025260"/>
            <a:ext cx="10231322" cy="112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9500"/>
              </a:lnSpc>
              <a:defRPr/>
            </a:pP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Tùng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! </a:t>
            </a:r>
            <a:r>
              <a:rPr lang="en-US" sz="3200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ùng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! </a:t>
            </a:r>
            <a:r>
              <a:rPr lang="en-US" sz="3200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ùng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! </a:t>
            </a:r>
            <a:r>
              <a:rPr lang="en-US" sz="3200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</a:t>
            </a:r>
            <a:r>
              <a:rPr lang="en-US" sz="3200" dirty="0" err="1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ùng</a:t>
            </a:r>
            <a:r>
              <a:rPr lang="en-US" sz="3200" dirty="0" smtClean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31708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7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273301" y="672201"/>
            <a:ext cx="7848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Dựa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tranh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bắt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đầu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bằng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hoặc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gh</a:t>
            </a:r>
            <a:endParaRPr lang="vi-VN"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536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46034" r="66371" b="39823"/>
          <a:stretch/>
        </p:blipFill>
        <p:spPr bwMode="auto">
          <a:xfrm>
            <a:off x="2070512" y="2201752"/>
            <a:ext cx="2365705" cy="231224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07" t="47097" r="40555" b="40804"/>
          <a:stretch/>
        </p:blipFill>
        <p:spPr bwMode="auto">
          <a:xfrm>
            <a:off x="4693801" y="2252273"/>
            <a:ext cx="2538849" cy="209915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92" t="45462" r="9634" b="40641"/>
          <a:stretch/>
        </p:blipFill>
        <p:spPr bwMode="auto">
          <a:xfrm>
            <a:off x="7490234" y="2252269"/>
            <a:ext cx="2784476" cy="209916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373069" y="4513992"/>
            <a:ext cx="1986280" cy="54864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ghế</a:t>
            </a:r>
            <a:r>
              <a:rPr lang="en-US" sz="1867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1867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bàn</a:t>
            </a:r>
            <a:r>
              <a:rPr lang="en-US" sz="1867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67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ghế</a:t>
            </a:r>
            <a:endParaRPr lang="en-US" sz="1867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66729" y="4513992"/>
            <a:ext cx="1986280" cy="54864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ghim</a:t>
            </a:r>
            <a:r>
              <a:rPr lang="en-US" sz="1867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1867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cái</a:t>
            </a:r>
            <a:r>
              <a:rPr lang="en-US" sz="1867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67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ghim</a:t>
            </a:r>
            <a:endParaRPr lang="en-US" sz="1867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83524" y="4513992"/>
            <a:ext cx="1986280" cy="54864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gà</a:t>
            </a:r>
            <a:r>
              <a:rPr lang="en-US" sz="1867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/</a:t>
            </a:r>
            <a:r>
              <a:rPr lang="en-US" sz="1867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đàn</a:t>
            </a:r>
            <a:r>
              <a:rPr lang="en-US" sz="1867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1867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gà</a:t>
            </a:r>
            <a:endParaRPr lang="en-US" sz="1867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98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8" t="68487" r="65485" b="9939"/>
          <a:stretch/>
        </p:blipFill>
        <p:spPr bwMode="auto">
          <a:xfrm>
            <a:off x="1371840" y="1550393"/>
            <a:ext cx="3355179" cy="4801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247082" y="777079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3.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Chọn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hoặc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x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thay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ô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vuông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rồi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giải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đố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727019" y="2058223"/>
            <a:ext cx="5559983" cy="4031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-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Giữa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đám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lá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mượt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x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anh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Treo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chùm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chuông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Trắng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x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anh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hồng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đỏ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Bừng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</a:t>
            </a:r>
            <a:r>
              <a:rPr lang="en-US" sz="2133" b="1" kern="0" dirty="0" err="1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s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áng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cả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vườn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quê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quả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?)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-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Cầu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bắc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ngang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</a:t>
            </a:r>
            <a:r>
              <a:rPr lang="en-US" sz="2133" b="1" kern="0" dirty="0" err="1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s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ông</a:t>
            </a:r>
            <a:endParaRPr lang="en-US"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trèo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qua  </a:t>
            </a:r>
            <a:r>
              <a:rPr lang="en-US" sz="2133" b="1" kern="0" dirty="0" err="1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s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uối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mà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chồng</a:t>
            </a:r>
            <a:r>
              <a:rPr lang="en-US" sz="2133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lên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mây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</a:p>
          <a:p>
            <a:pPr algn="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?)</a:t>
            </a:r>
          </a:p>
        </p:txBody>
      </p:sp>
      <p:sp>
        <p:nvSpPr>
          <p:cNvPr id="5" name="Rectangle 4"/>
          <p:cNvSpPr/>
          <p:nvPr/>
        </p:nvSpPr>
        <p:spPr>
          <a:xfrm>
            <a:off x="7098731" y="2199306"/>
            <a:ext cx="168255" cy="313284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0261" y="3179783"/>
            <a:ext cx="168255" cy="313284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5158" y="3637949"/>
            <a:ext cx="168255" cy="313284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67507" y="4637315"/>
            <a:ext cx="235522" cy="319932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2867" y="5159828"/>
            <a:ext cx="209005" cy="27432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07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346</Words>
  <Application>Microsoft Office PowerPoint</Application>
  <PresentationFormat>Custom</PresentationFormat>
  <Paragraphs>71</Paragraphs>
  <Slides>11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Doodle Sketchbook by Slidesgo</vt:lpstr>
      <vt:lpstr>1_Doodle Sketchbook by Slidesgo</vt:lpstr>
      <vt:lpstr>2_Doodle Sketchbook by Slidesgo</vt:lpstr>
      <vt:lpstr>3_Doodle Sketchbook by Slidesgo</vt:lpstr>
      <vt:lpstr>4_Doodle Sketchbook by Slidesgo</vt:lpstr>
      <vt:lpstr>5_Doodle Sketchbook by Slidesgo</vt:lpstr>
      <vt:lpstr>12_Doodle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PC</dc:creator>
  <cp:lastModifiedBy>DELL</cp:lastModifiedBy>
  <cp:revision>12</cp:revision>
  <dcterms:created xsi:type="dcterms:W3CDTF">2021-10-26T06:11:50Z</dcterms:created>
  <dcterms:modified xsi:type="dcterms:W3CDTF">2022-10-22T02:11:04Z</dcterms:modified>
</cp:coreProperties>
</file>