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6" r:id="rId4"/>
    <p:sldMasterId id="2147483728" r:id="rId5"/>
    <p:sldMasterId id="2147483740" r:id="rId6"/>
    <p:sldMasterId id="2147483752" r:id="rId7"/>
    <p:sldMasterId id="2147483764" r:id="rId8"/>
  </p:sldMasterIdLst>
  <p:notesMasterIdLst>
    <p:notesMasterId r:id="rId24"/>
  </p:notesMasterIdLst>
  <p:sldIdLst>
    <p:sldId id="257" r:id="rId9"/>
    <p:sldId id="258" r:id="rId10"/>
    <p:sldId id="259" r:id="rId11"/>
    <p:sldId id="269" r:id="rId12"/>
    <p:sldId id="260" r:id="rId13"/>
    <p:sldId id="261" r:id="rId14"/>
    <p:sldId id="263" r:id="rId15"/>
    <p:sldId id="262" r:id="rId16"/>
    <p:sldId id="264" r:id="rId17"/>
    <p:sldId id="266" r:id="rId18"/>
    <p:sldId id="267" r:id="rId19"/>
    <p:sldId id="268" r:id="rId20"/>
    <p:sldId id="274" r:id="rId21"/>
    <p:sldId id="271" r:id="rId22"/>
    <p:sldId id="27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4877A5-7607-4A32-9B3C-67AC46A79794}" type="datetimeFigureOut">
              <a:rPr lang="en-US" smtClean="0"/>
              <a:t>10/6/2022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DEAEC-F20D-4556-92A9-4FE5E3227C11}" type="slidenum">
              <a:rPr lang="en-US" smtClean="0"/>
              <a:t>‹#›</a:t>
            </a:fld>
            <a:endParaRPr lang="en-US"/>
          </a:p>
        </p:txBody>
      </p:sp>
    </p:spTree>
    <p:extLst>
      <p:ext uri="{BB962C8B-B14F-4D97-AF65-F5344CB8AC3E}">
        <p14:creationId xmlns:p14="http://schemas.microsoft.com/office/powerpoint/2010/main" val="1852304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5B8007-F28A-4C3E-A48D-DDE012D8153F}"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363" name="Rectangle 2"/>
          <p:cNvSpPr>
            <a:spLocks noGrp="1" noRot="1" noChangeAspect="1" noChangeArrowheads="1" noTextEdit="1"/>
          </p:cNvSpPr>
          <p:nvPr>
            <p:ph type="sldImg"/>
          </p:nvPr>
        </p:nvSpPr>
        <p:spPr>
          <a:xfrm>
            <a:off x="381000" y="685800"/>
            <a:ext cx="609600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144428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0347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305576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560080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9158634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524187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832099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10425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10754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54714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54499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12175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73466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7921" indent="0" algn="ctr">
              <a:buNone/>
              <a:defRPr/>
            </a:lvl2pPr>
            <a:lvl3pPr marL="1076317" indent="0" algn="ctr">
              <a:buNone/>
              <a:defRPr/>
            </a:lvl3pPr>
            <a:lvl4pPr marL="1614237" indent="0" algn="ctr">
              <a:buNone/>
              <a:defRPr/>
            </a:lvl4pPr>
            <a:lvl5pPr marL="2152633" indent="0" algn="ctr">
              <a:buNone/>
              <a:defRPr/>
            </a:lvl5pPr>
            <a:lvl6pPr marL="2690554" indent="0" algn="ctr">
              <a:buNone/>
              <a:defRPr/>
            </a:lvl6pPr>
            <a:lvl7pPr marL="3228475" indent="0" algn="ctr">
              <a:buNone/>
              <a:defRPr/>
            </a:lvl7pPr>
            <a:lvl8pPr marL="3766871" indent="0" algn="ctr">
              <a:buNone/>
              <a:defRPr/>
            </a:lvl8pPr>
            <a:lvl9pPr marL="4304791"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17955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87914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7921" indent="0">
              <a:buNone/>
              <a:defRPr sz="2097"/>
            </a:lvl2pPr>
            <a:lvl3pPr marL="1076317" indent="0">
              <a:buNone/>
              <a:defRPr sz="1873"/>
            </a:lvl3pPr>
            <a:lvl4pPr marL="1614237" indent="0">
              <a:buNone/>
              <a:defRPr sz="1648"/>
            </a:lvl4pPr>
            <a:lvl5pPr marL="2152633" indent="0">
              <a:buNone/>
              <a:defRPr sz="1648"/>
            </a:lvl5pPr>
            <a:lvl6pPr marL="2690554" indent="0">
              <a:buNone/>
              <a:defRPr sz="1648"/>
            </a:lvl6pPr>
            <a:lvl7pPr marL="3228475" indent="0">
              <a:buNone/>
              <a:defRPr sz="1648"/>
            </a:lvl7pPr>
            <a:lvl8pPr marL="3766871" indent="0">
              <a:buNone/>
              <a:defRPr sz="1648"/>
            </a:lvl8pPr>
            <a:lvl9pPr marL="4304791" indent="0">
              <a:buNone/>
              <a:defRPr sz="1648"/>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774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65505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7921" indent="0">
              <a:buNone/>
              <a:defRPr sz="2322" b="1"/>
            </a:lvl2pPr>
            <a:lvl3pPr marL="1076317" indent="0">
              <a:buNone/>
              <a:defRPr sz="2097" b="1"/>
            </a:lvl3pPr>
            <a:lvl4pPr marL="1614237" indent="0">
              <a:buNone/>
              <a:defRPr sz="1873" b="1"/>
            </a:lvl4pPr>
            <a:lvl5pPr marL="2152633" indent="0">
              <a:buNone/>
              <a:defRPr sz="1873" b="1"/>
            </a:lvl5pPr>
            <a:lvl6pPr marL="2690554" indent="0">
              <a:buNone/>
              <a:defRPr sz="1873" b="1"/>
            </a:lvl6pPr>
            <a:lvl7pPr marL="3228475" indent="0">
              <a:buNone/>
              <a:defRPr sz="1873" b="1"/>
            </a:lvl7pPr>
            <a:lvl8pPr marL="3766871" indent="0">
              <a:buNone/>
              <a:defRPr sz="1873" b="1"/>
            </a:lvl8pPr>
            <a:lvl9pPr marL="4304791"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7921" indent="0">
              <a:buNone/>
              <a:defRPr sz="2322" b="1"/>
            </a:lvl2pPr>
            <a:lvl3pPr marL="1076317" indent="0">
              <a:buNone/>
              <a:defRPr sz="2097" b="1"/>
            </a:lvl3pPr>
            <a:lvl4pPr marL="1614237" indent="0">
              <a:buNone/>
              <a:defRPr sz="1873" b="1"/>
            </a:lvl4pPr>
            <a:lvl5pPr marL="2152633" indent="0">
              <a:buNone/>
              <a:defRPr sz="1873" b="1"/>
            </a:lvl5pPr>
            <a:lvl6pPr marL="2690554" indent="0">
              <a:buNone/>
              <a:defRPr sz="1873" b="1"/>
            </a:lvl6pPr>
            <a:lvl7pPr marL="3228475" indent="0">
              <a:buNone/>
              <a:defRPr sz="1873" b="1"/>
            </a:lvl7pPr>
            <a:lvl8pPr marL="3766871" indent="0">
              <a:buNone/>
              <a:defRPr sz="1873" b="1"/>
            </a:lvl8pPr>
            <a:lvl9pPr marL="4304791"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90867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36400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88335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7921" indent="0">
              <a:buNone/>
              <a:defRPr sz="1423"/>
            </a:lvl2pPr>
            <a:lvl3pPr marL="1076317" indent="0">
              <a:buNone/>
              <a:defRPr sz="1198"/>
            </a:lvl3pPr>
            <a:lvl4pPr marL="1614237" indent="0">
              <a:buNone/>
              <a:defRPr sz="1049"/>
            </a:lvl4pPr>
            <a:lvl5pPr marL="2152633" indent="0">
              <a:buNone/>
              <a:defRPr sz="1049"/>
            </a:lvl5pPr>
            <a:lvl6pPr marL="2690554" indent="0">
              <a:buNone/>
              <a:defRPr sz="1049"/>
            </a:lvl6pPr>
            <a:lvl7pPr marL="3228475" indent="0">
              <a:buNone/>
              <a:defRPr sz="1049"/>
            </a:lvl7pPr>
            <a:lvl8pPr marL="3766871" indent="0">
              <a:buNone/>
              <a:defRPr sz="1049"/>
            </a:lvl8pPr>
            <a:lvl9pPr marL="4304791" indent="0">
              <a:buNone/>
              <a:defRPr sz="1049"/>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55986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930621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7921" indent="0">
              <a:buNone/>
              <a:defRPr sz="3296"/>
            </a:lvl2pPr>
            <a:lvl3pPr marL="1076317" indent="0">
              <a:buNone/>
              <a:defRPr sz="2846"/>
            </a:lvl3pPr>
            <a:lvl4pPr marL="1614237" indent="0">
              <a:buNone/>
              <a:defRPr sz="2322"/>
            </a:lvl4pPr>
            <a:lvl5pPr marL="2152633" indent="0">
              <a:buNone/>
              <a:defRPr sz="2322"/>
            </a:lvl5pPr>
            <a:lvl6pPr marL="2690554" indent="0">
              <a:buNone/>
              <a:defRPr sz="2322"/>
            </a:lvl6pPr>
            <a:lvl7pPr marL="3228475" indent="0">
              <a:buNone/>
              <a:defRPr sz="2322"/>
            </a:lvl7pPr>
            <a:lvl8pPr marL="3766871" indent="0">
              <a:buNone/>
              <a:defRPr sz="2322"/>
            </a:lvl8pPr>
            <a:lvl9pPr marL="4304791"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7921" indent="0">
              <a:buNone/>
              <a:defRPr sz="1423"/>
            </a:lvl2pPr>
            <a:lvl3pPr marL="1076317" indent="0">
              <a:buNone/>
              <a:defRPr sz="1198"/>
            </a:lvl3pPr>
            <a:lvl4pPr marL="1614237" indent="0">
              <a:buNone/>
              <a:defRPr sz="1049"/>
            </a:lvl4pPr>
            <a:lvl5pPr marL="2152633" indent="0">
              <a:buNone/>
              <a:defRPr sz="1049"/>
            </a:lvl5pPr>
            <a:lvl6pPr marL="2690554" indent="0">
              <a:buNone/>
              <a:defRPr sz="1049"/>
            </a:lvl6pPr>
            <a:lvl7pPr marL="3228475" indent="0">
              <a:buNone/>
              <a:defRPr sz="1049"/>
            </a:lvl7pPr>
            <a:lvl8pPr marL="3766871" indent="0">
              <a:buNone/>
              <a:defRPr sz="1049"/>
            </a:lvl8pPr>
            <a:lvl9pPr marL="4304791" indent="0">
              <a:buNone/>
              <a:defRPr sz="1049"/>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92955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52802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1587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315464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49841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295586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a:ln>
                  <a:noFill/>
                </a:ln>
                <a:solidFill>
                  <a:srgbClr val="002060"/>
                </a:solidFill>
                <a:effectLst/>
                <a:uLnTx/>
                <a:uFillTx/>
                <a:latin typeface="UTM Cookies"/>
                <a:ea typeface="+mn-ea"/>
                <a:cs typeface="+mn-cs"/>
              </a:rPr>
              <a:t>LUYỆN TẬP</a:t>
            </a:r>
            <a:endParaRPr kumimoji="0" lang="vi-VN" sz="11500" b="0" i="0" u="none" strike="noStrike" kern="1200" cap="none" spc="0" normalizeH="0" baseline="0" noProof="0" dirty="0">
              <a:ln>
                <a:noFill/>
              </a:ln>
              <a:solidFill>
                <a:srgbClr val="002060"/>
              </a:solidFill>
              <a:effectLst/>
              <a:uLnTx/>
              <a:uFillTx/>
              <a:latin typeface="UTM Cookies"/>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37166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76121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Google Shape;1008;p14">
              <a:extLst>
                <a:ext uri="{FF2B5EF4-FFF2-40B4-BE49-F238E27FC236}">
                  <a16:creationId xmlns:a16="http://schemas.microsoft.com/office/drawing/2014/main" id="{11848AC2-1101-45B6-ABB6-4FD06AA8642A}"/>
                </a:ext>
              </a:extLst>
            </p:cNvPr>
            <p:cNvSpPr/>
            <p:nvPr/>
          </p:nvSpPr>
          <p:spPr>
            <a:xfrm>
              <a:off x="8341543" y="2922709"/>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1011;p14">
              <a:extLst>
                <a:ext uri="{FF2B5EF4-FFF2-40B4-BE49-F238E27FC236}">
                  <a16:creationId xmlns:a16="http://schemas.microsoft.com/office/drawing/2014/main" id="{87C36489-2782-4D32-8AFF-590446FE6759}"/>
                </a:ext>
              </a:extLst>
            </p:cNvPr>
            <p:cNvSpPr/>
            <p:nvPr/>
          </p:nvSpPr>
          <p:spPr>
            <a:xfrm>
              <a:off x="8341543" y="348363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515326"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32099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428392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115014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262847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spTree>
    <p:extLst>
      <p:ext uri="{BB962C8B-B14F-4D97-AF65-F5344CB8AC3E}">
        <p14:creationId xmlns:p14="http://schemas.microsoft.com/office/powerpoint/2010/main" val="3303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002060"/>
                </a:solidFill>
                <a:effectLst/>
                <a:uLnTx/>
                <a:uFillTx/>
                <a:latin typeface="UTM Cookies"/>
                <a:ea typeface="+mn-ea"/>
                <a:cs typeface="+mn-cs"/>
              </a:rPr>
              <a:t>LUYỆN TẬP</a:t>
            </a:r>
          </a:p>
        </p:txBody>
      </p:sp>
    </p:spTree>
    <p:extLst>
      <p:ext uri="{BB962C8B-B14F-4D97-AF65-F5344CB8AC3E}">
        <p14:creationId xmlns:p14="http://schemas.microsoft.com/office/powerpoint/2010/main" val="74984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5425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chemeClr val="accent3">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7234" y="219519"/>
            <a:ext cx="12164765" cy="6418963"/>
            <a:chOff x="125465" y="219519"/>
            <a:chExt cx="8923440" cy="4925505"/>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125465" y="219519"/>
              <a:ext cx="8923440" cy="492550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165039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ACD868"/>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282712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48" grpId="0" animBg="1"/>
      <p:bldP spid="48" grpId="1"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196632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spTree>
    <p:extLst>
      <p:ext uri="{BB962C8B-B14F-4D97-AF65-F5344CB8AC3E}">
        <p14:creationId xmlns:p14="http://schemas.microsoft.com/office/powerpoint/2010/main" val="66213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7" grpId="1" animBg="1"/>
      <p:bldP spid="98" grpId="0" animBg="1"/>
      <p:bldP spid="98" grpId="1" animBg="1"/>
      <p:bldP spid="99" grpId="0" animBg="1"/>
      <p:bldP spid="99" grpId="1" animBg="1"/>
      <p:bldP spid="295" grpId="0" animBg="1"/>
      <p:bldP spid="295" grpId="1" animBg="1"/>
      <p:bldP spid="296" grpId="0" animBg="1"/>
      <p:bldP spid="296" grpId="1" animBg="1"/>
      <p:bldP spid="138" grpId="0"/>
      <p:bldP spid="138" grpId="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a:ln>
                  <a:noFill/>
                </a:ln>
                <a:solidFill>
                  <a:srgbClr val="002060"/>
                </a:solidFill>
                <a:effectLst/>
                <a:uLnTx/>
                <a:uFillTx/>
                <a:latin typeface="UTM Cookies"/>
                <a:ea typeface="+mn-ea"/>
                <a:cs typeface="+mn-cs"/>
              </a:rPr>
              <a:t>LUYỆN TẬP</a:t>
            </a:r>
            <a:endParaRPr kumimoji="0" lang="vi-VN" sz="11500" b="0" i="0" u="none" strike="noStrike" kern="1200" cap="none" spc="0" normalizeH="0" baseline="0" noProof="0" dirty="0">
              <a:ln>
                <a:noFill/>
              </a:ln>
              <a:solidFill>
                <a:srgbClr val="002060"/>
              </a:solidFill>
              <a:effectLst/>
              <a:uLnTx/>
              <a:uFillTx/>
              <a:latin typeface="UTM Cookies"/>
              <a:ea typeface="+mn-ea"/>
              <a:cs typeface="+mn-cs"/>
            </a:endParaRPr>
          </a:p>
        </p:txBody>
      </p:sp>
    </p:spTree>
    <p:extLst>
      <p:ext uri="{BB962C8B-B14F-4D97-AF65-F5344CB8AC3E}">
        <p14:creationId xmlns:p14="http://schemas.microsoft.com/office/powerpoint/2010/main" val="416655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71011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308387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388020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85544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spTree>
    <p:extLst>
      <p:ext uri="{BB962C8B-B14F-4D97-AF65-F5344CB8AC3E}">
        <p14:creationId xmlns:p14="http://schemas.microsoft.com/office/powerpoint/2010/main" val="267647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a:ln>
                  <a:noFill/>
                </a:ln>
                <a:solidFill>
                  <a:srgbClr val="002060"/>
                </a:solidFill>
                <a:effectLst/>
                <a:uLnTx/>
                <a:uFillTx/>
                <a:latin typeface="UTM Cookies"/>
                <a:ea typeface="+mn-ea"/>
                <a:cs typeface="+mn-cs"/>
              </a:rPr>
              <a:t>LUYỆN TẬP</a:t>
            </a:r>
            <a:endParaRPr kumimoji="0" lang="vi-VN" sz="11500" b="0" i="0" u="none" strike="noStrike" kern="1200" cap="none" spc="0" normalizeH="0" baseline="0" noProof="0" dirty="0">
              <a:ln>
                <a:noFill/>
              </a:ln>
              <a:solidFill>
                <a:srgbClr val="002060"/>
              </a:solidFill>
              <a:effectLst/>
              <a:uLnTx/>
              <a:uFillTx/>
              <a:latin typeface="UTM Cookies"/>
              <a:ea typeface="+mn-ea"/>
              <a:cs typeface="+mn-cs"/>
            </a:endParaRPr>
          </a:p>
        </p:txBody>
      </p:sp>
    </p:spTree>
    <p:extLst>
      <p:ext uri="{BB962C8B-B14F-4D97-AF65-F5344CB8AC3E}">
        <p14:creationId xmlns:p14="http://schemas.microsoft.com/office/powerpoint/2010/main" val="48978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603218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226728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86530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spTree>
    <p:extLst>
      <p:ext uri="{BB962C8B-B14F-4D97-AF65-F5344CB8AC3E}">
        <p14:creationId xmlns:p14="http://schemas.microsoft.com/office/powerpoint/2010/main" val="218012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a:ln>
                  <a:noFill/>
                </a:ln>
                <a:solidFill>
                  <a:srgbClr val="002060"/>
                </a:solidFill>
                <a:effectLst/>
                <a:uLnTx/>
                <a:uFillTx/>
                <a:latin typeface="UTM Cookies"/>
                <a:ea typeface="+mn-ea"/>
                <a:cs typeface="+mn-cs"/>
              </a:rPr>
              <a:t>LUYỆN TẬP</a:t>
            </a:r>
            <a:endParaRPr kumimoji="0" lang="vi-VN" sz="11500" b="0" i="0" u="none" strike="noStrike" kern="1200" cap="none" spc="0" normalizeH="0" baseline="0" noProof="0" dirty="0">
              <a:ln>
                <a:noFill/>
              </a:ln>
              <a:solidFill>
                <a:srgbClr val="002060"/>
              </a:solidFill>
              <a:effectLst/>
              <a:uLnTx/>
              <a:uFillTx/>
              <a:latin typeface="UTM Cookies"/>
              <a:ea typeface="+mn-ea"/>
              <a:cs typeface="+mn-cs"/>
            </a:endParaRPr>
          </a:p>
        </p:txBody>
      </p:sp>
    </p:spTree>
    <p:extLst>
      <p:ext uri="{BB962C8B-B14F-4D97-AF65-F5344CB8AC3E}">
        <p14:creationId xmlns:p14="http://schemas.microsoft.com/office/powerpoint/2010/main" val="374907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61895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9379629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10/6/2022</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630983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7B3AC9-6F66-442D-8A61-F06030142A82}" type="datetimeFigureOut">
              <a:rPr kumimoji="0" lang="en-US"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10/6/2022</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F16E06-0DD9-48EC-8D3A-7CC625600D6C}" type="slidenum">
              <a:rPr kumimoji="0" lang="en-US"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338423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6433EC-62DB-4882-9412-9B8E930C28C1}" type="datetimeFigureOut">
              <a:rPr kumimoji="0" lang="en-US"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10/6/2022</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1D6584-4DDB-4B19-853B-517B78BEE470}" type="slidenum">
              <a:rPr kumimoji="0" lang="en-US"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41785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614013954"/>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78245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300515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611297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755473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90294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99516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02229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995332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699897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77188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858098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509897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747263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061054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554829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019797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40821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716672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776901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732450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832833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774360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591032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18685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681185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474745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520341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63010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578511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68655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325076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155542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88611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1173439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408812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647210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10/6/2022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67496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10/6/2022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84990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10/6/2022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2179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468701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10/6/2022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505661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10/6/2022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72478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10/6/2022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09365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10/6/2022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61995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10/6/2022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52830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10/6/2022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552548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10/6/2022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37706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10/6/2022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61492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906757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39448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1.jpe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1.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1.jpe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7.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1.jpe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8.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43141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eaLnBrk="1" hangingPunct="1">
              <a:defRPr sz="1648">
                <a:latin typeface="Arial" panose="020B0604020202020204" pitchFamily="34"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ctr" eaLnBrk="1" hangingPunct="1">
              <a:defRPr sz="1648">
                <a:latin typeface="Arial" panose="020B0604020202020204" pitchFamily="34"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170079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panose="020B0604020202020204" pitchFamily="34" charset="0"/>
        </a:defRPr>
      </a:lvl2pPr>
      <a:lvl3pPr algn="ctr" rtl="0" eaLnBrk="0" fontAlgn="base" hangingPunct="0">
        <a:spcBef>
          <a:spcPct val="0"/>
        </a:spcBef>
        <a:spcAft>
          <a:spcPct val="0"/>
        </a:spcAft>
        <a:defRPr sz="5168">
          <a:solidFill>
            <a:schemeClr val="tx2"/>
          </a:solidFill>
          <a:latin typeface="Arial" panose="020B0604020202020204" pitchFamily="34" charset="0"/>
        </a:defRPr>
      </a:lvl3pPr>
      <a:lvl4pPr algn="ctr" rtl="0" eaLnBrk="0" fontAlgn="base" hangingPunct="0">
        <a:spcBef>
          <a:spcPct val="0"/>
        </a:spcBef>
        <a:spcAft>
          <a:spcPct val="0"/>
        </a:spcAft>
        <a:defRPr sz="5168">
          <a:solidFill>
            <a:schemeClr val="tx2"/>
          </a:solidFill>
          <a:latin typeface="Arial" panose="020B0604020202020204" pitchFamily="34" charset="0"/>
        </a:defRPr>
      </a:lvl4pPr>
      <a:lvl5pPr algn="ctr" rtl="0" eaLnBrk="0" fontAlgn="base" hangingPunct="0">
        <a:spcBef>
          <a:spcPct val="0"/>
        </a:spcBef>
        <a:spcAft>
          <a:spcPct val="0"/>
        </a:spcAft>
        <a:defRPr sz="5168">
          <a:solidFill>
            <a:schemeClr val="tx2"/>
          </a:solidFill>
          <a:latin typeface="Arial" panose="020B0604020202020204" pitchFamily="34" charset="0"/>
        </a:defRPr>
      </a:lvl5pPr>
      <a:lvl6pPr marL="537921" algn="ctr" rtl="0" fontAlgn="base">
        <a:spcBef>
          <a:spcPct val="0"/>
        </a:spcBef>
        <a:spcAft>
          <a:spcPct val="0"/>
        </a:spcAft>
        <a:defRPr sz="5168">
          <a:solidFill>
            <a:schemeClr val="tx2"/>
          </a:solidFill>
          <a:latin typeface="Arial" panose="020B0604020202020204" pitchFamily="34" charset="0"/>
        </a:defRPr>
      </a:lvl6pPr>
      <a:lvl7pPr marL="1076317" algn="ctr" rtl="0" fontAlgn="base">
        <a:spcBef>
          <a:spcPct val="0"/>
        </a:spcBef>
        <a:spcAft>
          <a:spcPct val="0"/>
        </a:spcAft>
        <a:defRPr sz="5168">
          <a:solidFill>
            <a:schemeClr val="tx2"/>
          </a:solidFill>
          <a:latin typeface="Arial" panose="020B0604020202020204" pitchFamily="34" charset="0"/>
        </a:defRPr>
      </a:lvl7pPr>
      <a:lvl8pPr marL="1614237" algn="ctr" rtl="0" fontAlgn="base">
        <a:spcBef>
          <a:spcPct val="0"/>
        </a:spcBef>
        <a:spcAft>
          <a:spcPct val="0"/>
        </a:spcAft>
        <a:defRPr sz="5168">
          <a:solidFill>
            <a:schemeClr val="tx2"/>
          </a:solidFill>
          <a:latin typeface="Arial" panose="020B0604020202020204" pitchFamily="34" charset="0"/>
        </a:defRPr>
      </a:lvl8pPr>
      <a:lvl9pPr marL="2152633" algn="ctr" rtl="0" fontAlgn="base">
        <a:spcBef>
          <a:spcPct val="0"/>
        </a:spcBef>
        <a:spcAft>
          <a:spcPct val="0"/>
        </a:spcAft>
        <a:defRPr sz="5168">
          <a:solidFill>
            <a:schemeClr val="tx2"/>
          </a:solidFill>
          <a:latin typeface="Arial" panose="020B0604020202020204" pitchFamily="34" charset="0"/>
        </a:defRPr>
      </a:lvl9pPr>
    </p:titleStyle>
    <p:bodyStyle>
      <a:lvl1pPr marL="403322" indent="-403322" algn="l" rtl="0" eaLnBrk="0" fontAlgn="base" hangingPunct="0">
        <a:spcBef>
          <a:spcPct val="20000"/>
        </a:spcBef>
        <a:spcAft>
          <a:spcPct val="0"/>
        </a:spcAft>
        <a:buChar char="•"/>
        <a:defRPr sz="3745">
          <a:solidFill>
            <a:schemeClr val="tx1"/>
          </a:solidFill>
          <a:latin typeface="+mn-lt"/>
          <a:ea typeface="+mn-ea"/>
          <a:cs typeface="+mn-cs"/>
        </a:defRPr>
      </a:lvl1pPr>
      <a:lvl2pPr marL="874180" indent="-335309" algn="l" rtl="0" eaLnBrk="0" fontAlgn="base" hangingPunct="0">
        <a:spcBef>
          <a:spcPct val="20000"/>
        </a:spcBef>
        <a:spcAft>
          <a:spcPct val="0"/>
        </a:spcAft>
        <a:buChar char="–"/>
        <a:defRPr sz="3296">
          <a:solidFill>
            <a:schemeClr val="tx1"/>
          </a:solidFill>
          <a:latin typeface="+mn-lt"/>
        </a:defRPr>
      </a:lvl2pPr>
      <a:lvl3pPr marL="1345039" indent="-268722" algn="l" rtl="0" eaLnBrk="0" fontAlgn="base" hangingPunct="0">
        <a:spcBef>
          <a:spcPct val="20000"/>
        </a:spcBef>
        <a:spcAft>
          <a:spcPct val="0"/>
        </a:spcAft>
        <a:buChar char="•"/>
        <a:defRPr sz="2846">
          <a:solidFill>
            <a:schemeClr val="tx1"/>
          </a:solidFill>
          <a:latin typeface="+mn-lt"/>
        </a:defRPr>
      </a:lvl3pPr>
      <a:lvl4pPr marL="1882484"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752" indent="-269198" algn="l" rtl="0" fontAlgn="base">
        <a:spcBef>
          <a:spcPct val="20000"/>
        </a:spcBef>
        <a:spcAft>
          <a:spcPct val="0"/>
        </a:spcAft>
        <a:buChar char="»"/>
        <a:defRPr sz="2322">
          <a:solidFill>
            <a:schemeClr val="tx1"/>
          </a:solidFill>
          <a:latin typeface="+mn-lt"/>
        </a:defRPr>
      </a:lvl6pPr>
      <a:lvl7pPr marL="3497673" indent="-269198" algn="l" rtl="0" fontAlgn="base">
        <a:spcBef>
          <a:spcPct val="20000"/>
        </a:spcBef>
        <a:spcAft>
          <a:spcPct val="0"/>
        </a:spcAft>
        <a:buChar char="»"/>
        <a:defRPr sz="2322">
          <a:solidFill>
            <a:schemeClr val="tx1"/>
          </a:solidFill>
          <a:latin typeface="+mn-lt"/>
        </a:defRPr>
      </a:lvl7pPr>
      <a:lvl8pPr marL="4036069" indent="-269198" algn="l" rtl="0" fontAlgn="base">
        <a:spcBef>
          <a:spcPct val="20000"/>
        </a:spcBef>
        <a:spcAft>
          <a:spcPct val="0"/>
        </a:spcAft>
        <a:buChar char="»"/>
        <a:defRPr sz="2322">
          <a:solidFill>
            <a:schemeClr val="tx1"/>
          </a:solidFill>
          <a:latin typeface="+mn-lt"/>
        </a:defRPr>
      </a:lvl8pPr>
      <a:lvl9pPr marL="4573989" indent="-269198"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317" rtl="0" eaLnBrk="1" latinLnBrk="0" hangingPunct="1">
        <a:defRPr sz="2097" kern="1200">
          <a:solidFill>
            <a:schemeClr val="tx1"/>
          </a:solidFill>
          <a:latin typeface="+mn-lt"/>
          <a:ea typeface="+mn-ea"/>
          <a:cs typeface="+mn-cs"/>
        </a:defRPr>
      </a:lvl1pPr>
      <a:lvl2pPr marL="537921" algn="l" defTabSz="1076317" rtl="0" eaLnBrk="1" latinLnBrk="0" hangingPunct="1">
        <a:defRPr sz="2097" kern="1200">
          <a:solidFill>
            <a:schemeClr val="tx1"/>
          </a:solidFill>
          <a:latin typeface="+mn-lt"/>
          <a:ea typeface="+mn-ea"/>
          <a:cs typeface="+mn-cs"/>
        </a:defRPr>
      </a:lvl2pPr>
      <a:lvl3pPr marL="1076317" algn="l" defTabSz="1076317" rtl="0" eaLnBrk="1" latinLnBrk="0" hangingPunct="1">
        <a:defRPr sz="2097" kern="1200">
          <a:solidFill>
            <a:schemeClr val="tx1"/>
          </a:solidFill>
          <a:latin typeface="+mn-lt"/>
          <a:ea typeface="+mn-ea"/>
          <a:cs typeface="+mn-cs"/>
        </a:defRPr>
      </a:lvl3pPr>
      <a:lvl4pPr marL="1614237" algn="l" defTabSz="1076317" rtl="0" eaLnBrk="1" latinLnBrk="0" hangingPunct="1">
        <a:defRPr sz="2097" kern="1200">
          <a:solidFill>
            <a:schemeClr val="tx1"/>
          </a:solidFill>
          <a:latin typeface="+mn-lt"/>
          <a:ea typeface="+mn-ea"/>
          <a:cs typeface="+mn-cs"/>
        </a:defRPr>
      </a:lvl4pPr>
      <a:lvl5pPr marL="2152633" algn="l" defTabSz="1076317" rtl="0" eaLnBrk="1" latinLnBrk="0" hangingPunct="1">
        <a:defRPr sz="2097" kern="1200">
          <a:solidFill>
            <a:schemeClr val="tx1"/>
          </a:solidFill>
          <a:latin typeface="+mn-lt"/>
          <a:ea typeface="+mn-ea"/>
          <a:cs typeface="+mn-cs"/>
        </a:defRPr>
      </a:lvl5pPr>
      <a:lvl6pPr marL="2690554" algn="l" defTabSz="1076317" rtl="0" eaLnBrk="1" latinLnBrk="0" hangingPunct="1">
        <a:defRPr sz="2097" kern="1200">
          <a:solidFill>
            <a:schemeClr val="tx1"/>
          </a:solidFill>
          <a:latin typeface="+mn-lt"/>
          <a:ea typeface="+mn-ea"/>
          <a:cs typeface="+mn-cs"/>
        </a:defRPr>
      </a:lvl6pPr>
      <a:lvl7pPr marL="3228475" algn="l" defTabSz="1076317" rtl="0" eaLnBrk="1" latinLnBrk="0" hangingPunct="1">
        <a:defRPr sz="2097" kern="1200">
          <a:solidFill>
            <a:schemeClr val="tx1"/>
          </a:solidFill>
          <a:latin typeface="+mn-lt"/>
          <a:ea typeface="+mn-ea"/>
          <a:cs typeface="+mn-cs"/>
        </a:defRPr>
      </a:lvl7pPr>
      <a:lvl8pPr marL="3766871" algn="l" defTabSz="1076317" rtl="0" eaLnBrk="1" latinLnBrk="0" hangingPunct="1">
        <a:defRPr sz="2097" kern="1200">
          <a:solidFill>
            <a:schemeClr val="tx1"/>
          </a:solidFill>
          <a:latin typeface="+mn-lt"/>
          <a:ea typeface="+mn-ea"/>
          <a:cs typeface="+mn-cs"/>
        </a:defRPr>
      </a:lvl8pPr>
      <a:lvl9pPr marL="4304791" algn="l" defTabSz="1076317" rtl="0" eaLnBrk="1" latinLnBrk="0" hangingPunct="1">
        <a:defRPr sz="209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2766105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9599278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6417969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1229622"/>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10/6/2022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771447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9747871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7.wm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93.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93.xml"/><Relationship Id="rId5" Type="http://schemas.openxmlformats.org/officeDocument/2006/relationships/image" Target="../media/image21.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4.xml"/><Relationship Id="rId1" Type="http://schemas.openxmlformats.org/officeDocument/2006/relationships/tags" Target="../tags/tag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394857" y="54658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fontAlgn="base">
              <a:spcBef>
                <a:spcPct val="50000"/>
              </a:spcBef>
              <a:spcAft>
                <a:spcPct val="0"/>
              </a:spcAft>
            </a:pPr>
            <a:r>
              <a:rPr lang="en-US" altLang="en-US" sz="2622" b="1" dirty="0">
                <a:solidFill>
                  <a:srgbClr val="FF0066"/>
                </a:solidFill>
                <a:latin typeface="Times New Roman" pitchFamily="18" charset="0"/>
              </a:rPr>
              <a:t>TRƯỜNG TIỂU HỌC </a:t>
            </a:r>
            <a:r>
              <a:rPr lang="en-US" altLang="en-US" sz="2622" b="1" dirty="0" smtClean="0">
                <a:solidFill>
                  <a:srgbClr val="FF0066"/>
                </a:solidFill>
                <a:latin typeface="Times New Roman" pitchFamily="18" charset="0"/>
              </a:rPr>
              <a:t>LÊ QUÝ ĐÔN</a:t>
            </a:r>
            <a:endParaRPr lang="en-US" altLang="en-US" sz="2622"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29" y="4149352"/>
            <a:ext cx="1471990" cy="191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917336" y="3358195"/>
            <a:ext cx="8186058" cy="724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Bef>
                <a:spcPts val="1348"/>
              </a:spcBef>
              <a:spcAft>
                <a:spcPct val="0"/>
              </a:spcAft>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1857829" y="15454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Aft>
                <a:spcPct val="0"/>
              </a:spcAft>
              <a:defRPr/>
            </a:pPr>
            <a:r>
              <a:rPr lang="en-US" sz="4494"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defTabSz="684886" eaLnBrk="1" fontAlgn="base" hangingPunct="1">
              <a:spcAft>
                <a:spcPct val="0"/>
              </a:spcAft>
              <a:defRPr/>
            </a:pPr>
            <a:r>
              <a:rPr lang="en-US" sz="4494"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2039383" y="4744123"/>
            <a:ext cx="5419508" cy="97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4886" fontAlgn="base">
              <a:spcBef>
                <a:spcPct val="0"/>
              </a:spcBef>
              <a:spcAft>
                <a:spcPct val="0"/>
              </a:spcAft>
            </a:pPr>
            <a:r>
              <a:rPr lang="en-US" altLang="en-US" sz="2800" b="1" dirty="0" err="1">
                <a:solidFill>
                  <a:srgbClr val="FF0066"/>
                </a:solidFill>
                <a:latin typeface="Times New Roman" pitchFamily="18" charset="0"/>
              </a:rPr>
              <a:t>Giáo</a:t>
            </a:r>
            <a:r>
              <a:rPr lang="en-US" altLang="en-US" sz="2800" b="1" dirty="0">
                <a:solidFill>
                  <a:srgbClr val="FF0066"/>
                </a:solidFill>
                <a:latin typeface="Times New Roman" pitchFamily="18" charset="0"/>
              </a:rPr>
              <a:t> </a:t>
            </a:r>
            <a:r>
              <a:rPr lang="en-US" altLang="en-US" sz="2800" b="1" dirty="0" err="1">
                <a:solidFill>
                  <a:srgbClr val="FF0066"/>
                </a:solidFill>
                <a:latin typeface="Times New Roman" pitchFamily="18" charset="0"/>
              </a:rPr>
              <a:t>viên</a:t>
            </a:r>
            <a:r>
              <a:rPr lang="en-US" altLang="en-US" sz="2800" b="1" dirty="0" smtClean="0">
                <a:solidFill>
                  <a:srgbClr val="FF0066"/>
                </a:solidFill>
                <a:latin typeface="Times New Roman" pitchFamily="18" charset="0"/>
              </a:rPr>
              <a:t>: </a:t>
            </a:r>
            <a:r>
              <a:rPr lang="en-US" altLang="en-US" sz="2800" b="1" dirty="0" err="1" smtClean="0">
                <a:solidFill>
                  <a:srgbClr val="FF0066"/>
                </a:solidFill>
                <a:latin typeface="Times New Roman" pitchFamily="18" charset="0"/>
              </a:rPr>
              <a:t>Huỳnh</a:t>
            </a:r>
            <a:r>
              <a:rPr lang="en-US" altLang="en-US" sz="2800" b="1" dirty="0" smtClean="0">
                <a:solidFill>
                  <a:srgbClr val="FF0066"/>
                </a:solidFill>
                <a:latin typeface="Times New Roman" pitchFamily="18" charset="0"/>
              </a:rPr>
              <a:t> </a:t>
            </a:r>
            <a:r>
              <a:rPr lang="en-US" altLang="en-US" sz="2800" b="1" dirty="0" err="1" smtClean="0">
                <a:solidFill>
                  <a:srgbClr val="FF0066"/>
                </a:solidFill>
                <a:latin typeface="Times New Roman" pitchFamily="18" charset="0"/>
              </a:rPr>
              <a:t>Thị</a:t>
            </a:r>
            <a:r>
              <a:rPr lang="en-US" altLang="en-US" sz="2800" b="1" dirty="0" smtClean="0">
                <a:solidFill>
                  <a:srgbClr val="FF0066"/>
                </a:solidFill>
                <a:latin typeface="Times New Roman" pitchFamily="18" charset="0"/>
              </a:rPr>
              <a:t> Thu </a:t>
            </a:r>
            <a:r>
              <a:rPr lang="en-US" altLang="en-US" sz="2800" b="1" dirty="0" err="1" smtClean="0">
                <a:solidFill>
                  <a:srgbClr val="FF0066"/>
                </a:solidFill>
                <a:latin typeface="Times New Roman" pitchFamily="18" charset="0"/>
              </a:rPr>
              <a:t>Thảo</a:t>
            </a:r>
            <a:endParaRPr lang="en-US" altLang="en-US" sz="2800" b="1" dirty="0">
              <a:solidFill>
                <a:srgbClr val="FF0066"/>
              </a:solidFill>
              <a:latin typeface="Times New Roman" pitchFamily="18" charset="0"/>
            </a:endParaRPr>
          </a:p>
          <a:p>
            <a:pPr defTabSz="684886" fontAlgn="base">
              <a:spcBef>
                <a:spcPct val="0"/>
              </a:spcBef>
              <a:spcAft>
                <a:spcPct val="0"/>
              </a:spcAft>
            </a:pPr>
            <a:r>
              <a:rPr lang="en-US" altLang="en-US" sz="2800" b="1" dirty="0" err="1">
                <a:solidFill>
                  <a:srgbClr val="FF0066"/>
                </a:solidFill>
                <a:latin typeface="Times New Roman" pitchFamily="18" charset="0"/>
              </a:rPr>
              <a:t>Lớp</a:t>
            </a:r>
            <a:r>
              <a:rPr lang="en-US" altLang="en-US" sz="2800" b="1" dirty="0">
                <a:solidFill>
                  <a:srgbClr val="FF0066"/>
                </a:solidFill>
                <a:latin typeface="Times New Roman" pitchFamily="18" charset="0"/>
              </a:rPr>
              <a:t>:  </a:t>
            </a:r>
            <a:r>
              <a:rPr lang="en-US" altLang="en-US" sz="2800" b="1" dirty="0" smtClean="0">
                <a:solidFill>
                  <a:srgbClr val="FF0066"/>
                </a:solidFill>
                <a:latin typeface="Times New Roman" pitchFamily="18" charset="0"/>
              </a:rPr>
              <a:t>3D</a:t>
            </a:r>
            <a:endParaRPr lang="en-US" altLang="en-US" sz="2800" b="1" dirty="0">
              <a:solidFill>
                <a:srgbClr val="FF0066"/>
              </a:solidFill>
              <a:latin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7003" y="4111424"/>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833435" y="252654"/>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829320" y="313785"/>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9835848" y="741600"/>
            <a:ext cx="1104295" cy="14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1509007" y="3665291"/>
            <a:ext cx="1060752" cy="7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70843" y="4250650"/>
            <a:ext cx="2772424" cy="1977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2816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DE8D09-FEA8-47E0-9FAE-39E39194878C}"/>
              </a:ext>
            </a:extLst>
          </p:cNvPr>
          <p:cNvSpPr txBox="1"/>
          <p:nvPr/>
        </p:nvSpPr>
        <p:spPr>
          <a:xfrm>
            <a:off x="1922356" y="156754"/>
            <a:ext cx="736533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Thứ</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sáu</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ngày</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7 </a:t>
            </a:r>
            <a:r>
              <a:rPr kumimoji="0" lang="en-US" sz="28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tháng</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10 </a:t>
            </a:r>
            <a:r>
              <a:rPr kumimoji="0" lang="en-US" sz="28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năm</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Tiếng</a:t>
            </a:r>
            <a:r>
              <a:rPr kumimoji="0" lang="en-US" sz="2800" b="1" i="0" u="sng"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a:t>
            </a:r>
            <a:r>
              <a:rPr kumimoji="0" lang="en-US" sz="2800" b="1" i="0" u="sng"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Việt</a:t>
            </a:r>
            <a:r>
              <a:rPr kumimoji="0" lang="en-US" sz="2800" b="1" i="0" u="sng"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 </a:t>
            </a:r>
            <a:r>
              <a:rPr kumimoji="0" lang="en-US" sz="2800" b="1" i="0" u="sng"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Đọc</a:t>
            </a:r>
            <a:endParaRPr kumimoji="0" lang="en-US" sz="2800" b="1" i="0" u="sng"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uLnTx/>
                <a:uFillTx/>
                <a:latin typeface="HP001 4 hàng" panose="020B0603050302020204" pitchFamily="34" charset="0"/>
                <a:ea typeface="+mn-ea"/>
                <a:cs typeface="HP001 5H" panose="020B0603050302020204" pitchFamily="34" charset="0"/>
              </a:rPr>
              <a:t>Tạm</a:t>
            </a:r>
            <a:r>
              <a:rPr kumimoji="0" lang="en-US" sz="2800" b="1" i="0" u="none" strike="noStrike" kern="1200" cap="none" spc="0" normalizeH="0" baseline="0" noProof="0" dirty="0" smtClean="0">
                <a:ln>
                  <a:noFill/>
                </a:ln>
                <a:solidFill>
                  <a:srgbClr val="FF0000"/>
                </a:solidFill>
                <a:effectLst/>
                <a:uLnTx/>
                <a:uFillTx/>
                <a:latin typeface="HP001 4 hàng" panose="020B0603050302020204" pitchFamily="34" charset="0"/>
                <a:ea typeface="+mn-ea"/>
                <a:cs typeface="HP001 5H" panose="020B0603050302020204" pitchFamily="34" charset="0"/>
              </a:rPr>
              <a:t> </a:t>
            </a:r>
            <a:r>
              <a:rPr kumimoji="0" lang="en-US" sz="2800" b="1" i="0" u="none" strike="noStrike" kern="1200" cap="none" spc="0" normalizeH="0" baseline="0" noProof="0" dirty="0" err="1" smtClean="0">
                <a:ln>
                  <a:noFill/>
                </a:ln>
                <a:solidFill>
                  <a:srgbClr val="FF0000"/>
                </a:solidFill>
                <a:effectLst/>
                <a:uLnTx/>
                <a:uFillTx/>
                <a:latin typeface="HP001 4 hàng" panose="020B0603050302020204" pitchFamily="34" charset="0"/>
                <a:ea typeface="+mn-ea"/>
                <a:cs typeface="HP001 5H" panose="020B0603050302020204" pitchFamily="34" charset="0"/>
              </a:rPr>
              <a:t>biệt</a:t>
            </a:r>
            <a:r>
              <a:rPr kumimoji="0" lang="en-US" sz="2800" b="1" i="0" u="none" strike="noStrike" kern="1200" cap="none" spc="0" normalizeH="0" baseline="0" noProof="0" dirty="0" smtClean="0">
                <a:ln>
                  <a:noFill/>
                </a:ln>
                <a:solidFill>
                  <a:srgbClr val="FF0000"/>
                </a:solidFill>
                <a:effectLst/>
                <a:uLnTx/>
                <a:uFillTx/>
                <a:latin typeface="HP001 4 hàng" panose="020B0603050302020204" pitchFamily="34" charset="0"/>
                <a:ea typeface="+mn-ea"/>
                <a:cs typeface="HP001 5H" panose="020B0603050302020204" pitchFamily="34" charset="0"/>
              </a:rPr>
              <a:t> </a:t>
            </a:r>
            <a:r>
              <a:rPr kumimoji="0" lang="en-US" sz="2800" b="1" i="0" u="none" strike="noStrike" kern="1200" cap="none" spc="0" normalizeH="0" baseline="0" noProof="0" dirty="0" err="1" smtClean="0">
                <a:ln>
                  <a:noFill/>
                </a:ln>
                <a:solidFill>
                  <a:srgbClr val="FF0000"/>
                </a:solidFill>
                <a:effectLst/>
                <a:uLnTx/>
                <a:uFillTx/>
                <a:latin typeface="HP001 4 hàng" panose="020B0603050302020204" pitchFamily="34" charset="0"/>
                <a:ea typeface="+mn-ea"/>
                <a:cs typeface="HP001 5H" panose="020B0603050302020204" pitchFamily="34" charset="0"/>
              </a:rPr>
              <a:t>mùa</a:t>
            </a:r>
            <a:r>
              <a:rPr kumimoji="0" lang="en-US" sz="2800" b="1" i="0" u="none" strike="noStrike" kern="1200" cap="none" spc="0" normalizeH="0" baseline="0" noProof="0" dirty="0" smtClean="0">
                <a:ln>
                  <a:noFill/>
                </a:ln>
                <a:solidFill>
                  <a:srgbClr val="FF0000"/>
                </a:solidFill>
                <a:effectLst/>
                <a:uLnTx/>
                <a:uFillTx/>
                <a:latin typeface="HP001 4 hàng" panose="020B0603050302020204" pitchFamily="34" charset="0"/>
                <a:ea typeface="+mn-ea"/>
                <a:cs typeface="HP001 5H" panose="020B0603050302020204" pitchFamily="34" charset="0"/>
              </a:rPr>
              <a:t> </a:t>
            </a:r>
            <a:r>
              <a:rPr kumimoji="0" lang="en-US" sz="2800" b="1" i="0" u="none" strike="noStrike" kern="1200" cap="none" spc="0" normalizeH="0" baseline="0" noProof="0" dirty="0" err="1" smtClean="0">
                <a:ln>
                  <a:noFill/>
                </a:ln>
                <a:solidFill>
                  <a:srgbClr val="FF0000"/>
                </a:solidFill>
                <a:effectLst/>
                <a:uLnTx/>
                <a:uFillTx/>
                <a:latin typeface="HP001 4 hàng" panose="020B0603050302020204" pitchFamily="34" charset="0"/>
                <a:ea typeface="+mn-ea"/>
                <a:cs typeface="HP001 5H" panose="020B0603050302020204" pitchFamily="34" charset="0"/>
              </a:rPr>
              <a:t>hè</a:t>
            </a:r>
            <a:r>
              <a:rPr kumimoji="0" lang="en-US" sz="2800" b="1" i="0" u="none" strike="noStrike" kern="1200" cap="none" spc="0" normalizeH="0" baseline="0" noProof="0" dirty="0" smtClean="0">
                <a:ln>
                  <a:noFill/>
                </a:ln>
                <a:solidFill>
                  <a:srgbClr val="FF0000"/>
                </a:solidFill>
                <a:effectLst/>
                <a:uLnTx/>
                <a:uFillTx/>
                <a:latin typeface="HP001 4 hàng" panose="020B0603050302020204" pitchFamily="34" charset="0"/>
                <a:ea typeface="+mn-ea"/>
                <a:cs typeface="HP001 5H" panose="020B0603050302020204" pitchFamily="34" charset="0"/>
              </a:rPr>
              <a:t>.</a:t>
            </a:r>
          </a:p>
        </p:txBody>
      </p:sp>
      <p:pic>
        <p:nvPicPr>
          <p:cNvPr id="3" name="Picture 2">
            <a:extLst>
              <a:ext uri="{FF2B5EF4-FFF2-40B4-BE49-F238E27FC236}">
                <a16:creationId xmlns:a16="http://schemas.microsoft.com/office/drawing/2014/main" id="{9D6D37C3-74AB-08F2-9B01-B89BFEB6AD03}"/>
              </a:ext>
            </a:extLst>
          </p:cNvPr>
          <p:cNvPicPr>
            <a:picLocks noChangeAspect="1"/>
          </p:cNvPicPr>
          <p:nvPr/>
        </p:nvPicPr>
        <p:blipFill rotWithShape="1">
          <a:blip r:embed="rId2"/>
          <a:srcRect t="14694" b="21814"/>
          <a:stretch/>
        </p:blipFill>
        <p:spPr>
          <a:xfrm>
            <a:off x="54267" y="1492567"/>
            <a:ext cx="1002831" cy="838201"/>
          </a:xfrm>
          <a:prstGeom prst="rect">
            <a:avLst/>
          </a:prstGeom>
        </p:spPr>
      </p:pic>
      <p:sp>
        <p:nvSpPr>
          <p:cNvPr id="4" name="TextBox 3">
            <a:extLst>
              <a:ext uri="{FF2B5EF4-FFF2-40B4-BE49-F238E27FC236}">
                <a16:creationId xmlns:a16="http://schemas.microsoft.com/office/drawing/2014/main" id="{874923DD-2CD3-2D7E-2162-E433FE8F2CFE}"/>
              </a:ext>
            </a:extLst>
          </p:cNvPr>
          <p:cNvSpPr txBox="1"/>
          <p:nvPr/>
        </p:nvSpPr>
        <p:spPr>
          <a:xfrm>
            <a:off x="1007857" y="1588175"/>
            <a:ext cx="10439400" cy="646986"/>
          </a:xfrm>
          <a:prstGeom prst="roundRect">
            <a:avLst/>
          </a:prstGeom>
          <a:solidFill>
            <a:srgbClr val="FFFFCC"/>
          </a:solidFill>
          <a:ln w="28575">
            <a:solidFill>
              <a:srgbClr val="217875"/>
            </a:solidFill>
            <a:prstDash val="sysDash"/>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3: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Nói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trải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nghiệm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Diệu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mùa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hè</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CCD22EC-874E-9810-7272-0254E6F7D431}"/>
              </a:ext>
            </a:extLst>
          </p:cNvPr>
          <p:cNvSpPr txBox="1"/>
          <p:nvPr/>
        </p:nvSpPr>
        <p:spPr>
          <a:xfrm>
            <a:off x="769875" y="2469125"/>
            <a:ext cx="4267200" cy="646986"/>
          </a:xfrm>
          <a:prstGeom prst="roundRect">
            <a:avLst/>
          </a:prstGeom>
          <a:solidFill>
            <a:srgbClr val="F9C9BF"/>
          </a:solidFill>
          <a:ln w="19050">
            <a:solidFill>
              <a:srgbClr val="00B050"/>
            </a:solidFill>
            <a:prstDash val="sysDash"/>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Khi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 ở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bà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cụ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Khởi</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CCD22EC-874E-9810-7272-0254E6F7D431}"/>
              </a:ext>
            </a:extLst>
          </p:cNvPr>
          <p:cNvSpPr txBox="1"/>
          <p:nvPr/>
        </p:nvSpPr>
        <p:spPr>
          <a:xfrm>
            <a:off x="6852754" y="2411105"/>
            <a:ext cx="4869874" cy="646986"/>
          </a:xfrm>
          <a:prstGeom prst="roundRect">
            <a:avLst/>
          </a:prstGeom>
          <a:solidFill>
            <a:srgbClr val="92D050"/>
          </a:solidFill>
          <a:ln w="19050">
            <a:solidFill>
              <a:srgbClr val="00B050"/>
            </a:solidFill>
            <a:prstDash val="sysDash"/>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Khi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 ở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góc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chợ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quê</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nghèo</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7" name="Arrow: Curved Right 1">
            <a:extLst>
              <a:ext uri="{FF2B5EF4-FFF2-40B4-BE49-F238E27FC236}">
                <a16:creationId xmlns:a16="http://schemas.microsoft.com/office/drawing/2014/main" id="{C27885FF-2F26-968A-AC26-74037746E4BC}"/>
              </a:ext>
            </a:extLst>
          </p:cNvPr>
          <p:cNvSpPr/>
          <p:nvPr/>
        </p:nvSpPr>
        <p:spPr>
          <a:xfrm>
            <a:off x="179785" y="2707552"/>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861F7E6E-6D5C-CA6D-4A51-9783564281C5}"/>
              </a:ext>
            </a:extLst>
          </p:cNvPr>
          <p:cNvSpPr txBox="1"/>
          <p:nvPr/>
        </p:nvSpPr>
        <p:spPr>
          <a:xfrm>
            <a:off x="812452" y="3615548"/>
            <a:ext cx="4695587" cy="2862322"/>
          </a:xfrm>
          <a:custGeom>
            <a:avLst/>
            <a:gdLst>
              <a:gd name="connsiteX0" fmla="*/ 0 w 4155738"/>
              <a:gd name="connsiteY0" fmla="*/ 0 h 2681347"/>
              <a:gd name="connsiteX1" fmla="*/ 4155738 w 4155738"/>
              <a:gd name="connsiteY1" fmla="*/ 0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6" fmla="*/ 4155738 w 4155738"/>
              <a:gd name="connsiteY6" fmla="*/ 0 h 2681347"/>
              <a:gd name="connsiteX7" fmla="*/ 4155738 w 4155738"/>
              <a:gd name="connsiteY7" fmla="*/ 2234447 h 268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5738" h="2681347" stroke="0" extrusionOk="0">
                <a:moveTo>
                  <a:pt x="0" y="0"/>
                </a:moveTo>
                <a:cubicBezTo>
                  <a:pt x="1172983" y="44124"/>
                  <a:pt x="2092179" y="54190"/>
                  <a:pt x="4155738" y="0"/>
                </a:cubicBezTo>
                <a:cubicBezTo>
                  <a:pt x="4194902" y="324598"/>
                  <a:pt x="4216976" y="1895819"/>
                  <a:pt x="4155738" y="2234447"/>
                </a:cubicBezTo>
                <a:cubicBezTo>
                  <a:pt x="4056473" y="2366513"/>
                  <a:pt x="3869069" y="2529529"/>
                  <a:pt x="3708838" y="2681347"/>
                </a:cubicBezTo>
                <a:cubicBezTo>
                  <a:pt x="2653063" y="2724120"/>
                  <a:pt x="1125314" y="2778536"/>
                  <a:pt x="0" y="2681347"/>
                </a:cubicBezTo>
                <a:cubicBezTo>
                  <a:pt x="-159849" y="1529666"/>
                  <a:pt x="-14103" y="1082081"/>
                  <a:pt x="0" y="0"/>
                </a:cubicBezTo>
                <a:close/>
              </a:path>
              <a:path w="4155738" h="2681347" fill="darkenLess" stroke="0" extrusionOk="0">
                <a:moveTo>
                  <a:pt x="3708838" y="2681347"/>
                </a:moveTo>
                <a:cubicBezTo>
                  <a:pt x="3742394" y="2616045"/>
                  <a:pt x="3801321" y="2383002"/>
                  <a:pt x="3798218" y="2323827"/>
                </a:cubicBezTo>
                <a:cubicBezTo>
                  <a:pt x="3887024" y="2327200"/>
                  <a:pt x="4021618" y="2235208"/>
                  <a:pt x="4155738" y="2234447"/>
                </a:cubicBezTo>
                <a:cubicBezTo>
                  <a:pt x="4009629" y="2402208"/>
                  <a:pt x="3958545" y="2511817"/>
                  <a:pt x="3708838" y="2681347"/>
                </a:cubicBezTo>
                <a:close/>
              </a:path>
              <a:path w="4155738" h="2681347" fill="none" extrusionOk="0">
                <a:moveTo>
                  <a:pt x="3708838" y="2681347"/>
                </a:moveTo>
                <a:cubicBezTo>
                  <a:pt x="3730019" y="2511783"/>
                  <a:pt x="3787459" y="2410116"/>
                  <a:pt x="3798218" y="2323827"/>
                </a:cubicBezTo>
                <a:cubicBezTo>
                  <a:pt x="3903330" y="2264902"/>
                  <a:pt x="4093724" y="2268608"/>
                  <a:pt x="4155738" y="2234447"/>
                </a:cubicBezTo>
                <a:cubicBezTo>
                  <a:pt x="4007573" y="2380303"/>
                  <a:pt x="3819614" y="2646415"/>
                  <a:pt x="3708838" y="2681347"/>
                </a:cubicBezTo>
                <a:cubicBezTo>
                  <a:pt x="3120104" y="2825150"/>
                  <a:pt x="402324" y="2722917"/>
                  <a:pt x="0" y="2681347"/>
                </a:cubicBezTo>
                <a:cubicBezTo>
                  <a:pt x="82988" y="2008872"/>
                  <a:pt x="150885" y="1100972"/>
                  <a:pt x="0" y="0"/>
                </a:cubicBezTo>
                <a:cubicBezTo>
                  <a:pt x="1447471" y="143083"/>
                  <a:pt x="3528362" y="133554"/>
                  <a:pt x="4155738" y="0"/>
                </a:cubicBezTo>
                <a:cubicBezTo>
                  <a:pt x="4280891" y="632346"/>
                  <a:pt x="4084461" y="1153604"/>
                  <a:pt x="4155738" y="2234447"/>
                </a:cubicBezTo>
              </a:path>
              <a:path w="4155738" h="2681347" fill="none" stroke="0" extrusionOk="0">
                <a:moveTo>
                  <a:pt x="3708838" y="2681347"/>
                </a:moveTo>
                <a:cubicBezTo>
                  <a:pt x="3699837" y="2592858"/>
                  <a:pt x="3758372" y="2385015"/>
                  <a:pt x="3798218" y="2323827"/>
                </a:cubicBezTo>
                <a:cubicBezTo>
                  <a:pt x="3929106" y="2321281"/>
                  <a:pt x="4051515" y="2247692"/>
                  <a:pt x="4155738" y="2234447"/>
                </a:cubicBezTo>
                <a:cubicBezTo>
                  <a:pt x="3945734" y="2426529"/>
                  <a:pt x="3784271" y="2567214"/>
                  <a:pt x="3708838" y="2681347"/>
                </a:cubicBezTo>
                <a:cubicBezTo>
                  <a:pt x="2797136" y="2525064"/>
                  <a:pt x="1458390" y="2829034"/>
                  <a:pt x="0" y="2681347"/>
                </a:cubicBezTo>
                <a:cubicBezTo>
                  <a:pt x="154960" y="1662224"/>
                  <a:pt x="-79099" y="973242"/>
                  <a:pt x="0" y="0"/>
                </a:cubicBezTo>
                <a:cubicBezTo>
                  <a:pt x="1901147" y="-145276"/>
                  <a:pt x="2923063" y="53065"/>
                  <a:pt x="4155738" y="0"/>
                </a:cubicBezTo>
                <a:cubicBezTo>
                  <a:pt x="4209254" y="789354"/>
                  <a:pt x="4193774" y="1131337"/>
                  <a:pt x="4155738" y="2234447"/>
                </a:cubicBezTo>
              </a:path>
            </a:pathLst>
          </a:custGeom>
          <a:solidFill>
            <a:srgbClr val="FDD9BB"/>
          </a:solidFill>
          <a:ln w="38100">
            <a:solidFill>
              <a:srgbClr val="FF0000"/>
            </a:solidFill>
            <a:prstDash val="sysDash"/>
            <a:extLst>
              <a:ext uri="{C807C97D-BFC1-408E-A445-0C87EB9F89A2}">
                <ask:lineSketchStyleProps xmlns:ask="http://schemas.microsoft.com/office/drawing/2018/sketchyshapes" xmlns="" sd="1094866543">
                  <a:prstGeom prst="foldedCorner">
                    <a:avLst/>
                  </a:prstGeom>
                  <ask:type>
                    <ask:lineSketchCurved/>
                  </ask:type>
                </ask:lineSketchStyleProps>
              </a:ext>
            </a:extLst>
          </a:ln>
        </p:spPr>
        <p:txBody>
          <a:bodyPr wrap="square" anchor="ctr">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2060"/>
                </a:solidFill>
                <a:effectLst/>
                <a:uLnTx/>
                <a:uFillTx/>
                <a:latin typeface="Nunito Black" pitchFamily="2"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Diệu</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chơi</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với</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bà</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nghe</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bà</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kể</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chuyện</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Diệu</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cảm</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nhận</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rằng</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bà</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làm</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rất</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nhiều</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việc</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kể</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chuyện</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rất</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hay.</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Arrow: Curved Right 23">
            <a:extLst>
              <a:ext uri="{FF2B5EF4-FFF2-40B4-BE49-F238E27FC236}">
                <a16:creationId xmlns:a16="http://schemas.microsoft.com/office/drawing/2014/main" id="{45EC1491-F0E9-D1C2-9A57-E8409941F4F0}"/>
              </a:ext>
            </a:extLst>
          </p:cNvPr>
          <p:cNvSpPr/>
          <p:nvPr/>
        </p:nvSpPr>
        <p:spPr>
          <a:xfrm>
            <a:off x="6227557" y="2734598"/>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E52467D2-3A08-3E3C-71B4-4389DE2AC7E9}"/>
              </a:ext>
            </a:extLst>
          </p:cNvPr>
          <p:cNvSpPr txBox="1"/>
          <p:nvPr/>
        </p:nvSpPr>
        <p:spPr>
          <a:xfrm>
            <a:off x="6852754" y="3615548"/>
            <a:ext cx="4869874" cy="2862322"/>
          </a:xfrm>
          <a:custGeom>
            <a:avLst/>
            <a:gdLst>
              <a:gd name="connsiteX0" fmla="*/ 0 w 5181600"/>
              <a:gd name="connsiteY0" fmla="*/ 0 h 3709809"/>
              <a:gd name="connsiteX1" fmla="*/ 5181600 w 5181600"/>
              <a:gd name="connsiteY1" fmla="*/ 0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6" fmla="*/ 5181600 w 5181600"/>
              <a:gd name="connsiteY6" fmla="*/ 0 h 3709809"/>
              <a:gd name="connsiteX7" fmla="*/ 5181600 w 5181600"/>
              <a:gd name="connsiteY7" fmla="*/ 3091495 h 37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1600" h="3709809" stroke="0" extrusionOk="0">
                <a:moveTo>
                  <a:pt x="0" y="0"/>
                </a:moveTo>
                <a:cubicBezTo>
                  <a:pt x="2296215" y="-3075"/>
                  <a:pt x="3127860" y="-165005"/>
                  <a:pt x="5181600" y="0"/>
                </a:cubicBezTo>
                <a:cubicBezTo>
                  <a:pt x="5246808" y="626631"/>
                  <a:pt x="5228911" y="2434268"/>
                  <a:pt x="5181600" y="3091495"/>
                </a:cubicBezTo>
                <a:cubicBezTo>
                  <a:pt x="5000740" y="3171556"/>
                  <a:pt x="4760067" y="3425514"/>
                  <a:pt x="4563286" y="3709809"/>
                </a:cubicBezTo>
                <a:cubicBezTo>
                  <a:pt x="3638331" y="3689343"/>
                  <a:pt x="1052755" y="3647865"/>
                  <a:pt x="0" y="3709809"/>
                </a:cubicBezTo>
                <a:cubicBezTo>
                  <a:pt x="-51325" y="2996131"/>
                  <a:pt x="-48397" y="773625"/>
                  <a:pt x="0" y="0"/>
                </a:cubicBezTo>
                <a:close/>
              </a:path>
              <a:path w="5181600" h="3709809" fill="darkenLess" stroke="0" extrusionOk="0">
                <a:moveTo>
                  <a:pt x="4563286" y="3709809"/>
                </a:moveTo>
                <a:cubicBezTo>
                  <a:pt x="4601467" y="3558230"/>
                  <a:pt x="4685231" y="3387737"/>
                  <a:pt x="4686949" y="3215158"/>
                </a:cubicBezTo>
                <a:cubicBezTo>
                  <a:pt x="4930394" y="3148133"/>
                  <a:pt x="5078492" y="3090093"/>
                  <a:pt x="5181600" y="3091495"/>
                </a:cubicBezTo>
                <a:cubicBezTo>
                  <a:pt x="5110233" y="3194282"/>
                  <a:pt x="4839426" y="3377817"/>
                  <a:pt x="4563286" y="3709809"/>
                </a:cubicBezTo>
                <a:close/>
              </a:path>
              <a:path w="5181600" h="3709809" fill="none" extrusionOk="0">
                <a:moveTo>
                  <a:pt x="4563286" y="3709809"/>
                </a:moveTo>
                <a:cubicBezTo>
                  <a:pt x="4595349" y="3555849"/>
                  <a:pt x="4662340" y="3263887"/>
                  <a:pt x="4686949" y="3215158"/>
                </a:cubicBezTo>
                <a:cubicBezTo>
                  <a:pt x="4738492" y="3159895"/>
                  <a:pt x="5109912" y="3092754"/>
                  <a:pt x="5181600" y="3091495"/>
                </a:cubicBezTo>
                <a:cubicBezTo>
                  <a:pt x="5060323" y="3124160"/>
                  <a:pt x="4612141" y="3574130"/>
                  <a:pt x="4563286" y="3709809"/>
                </a:cubicBezTo>
                <a:cubicBezTo>
                  <a:pt x="3124279" y="3650693"/>
                  <a:pt x="1983190" y="3663517"/>
                  <a:pt x="0" y="3709809"/>
                </a:cubicBezTo>
                <a:cubicBezTo>
                  <a:pt x="6457" y="2995069"/>
                  <a:pt x="119732" y="910549"/>
                  <a:pt x="0" y="0"/>
                </a:cubicBezTo>
                <a:cubicBezTo>
                  <a:pt x="788936" y="-22802"/>
                  <a:pt x="3172181" y="-12701"/>
                  <a:pt x="5181600" y="0"/>
                </a:cubicBezTo>
                <a:cubicBezTo>
                  <a:pt x="5093073" y="334035"/>
                  <a:pt x="5023165" y="1934455"/>
                  <a:pt x="5181600" y="3091495"/>
                </a:cubicBezTo>
              </a:path>
              <a:path w="5181600" h="3709809" fill="none" stroke="0" extrusionOk="0">
                <a:moveTo>
                  <a:pt x="4563286" y="3709809"/>
                </a:moveTo>
                <a:cubicBezTo>
                  <a:pt x="4632819" y="3489859"/>
                  <a:pt x="4631132" y="3438412"/>
                  <a:pt x="4686949" y="3215158"/>
                </a:cubicBezTo>
                <a:cubicBezTo>
                  <a:pt x="4887229" y="3201329"/>
                  <a:pt x="5057119" y="3152688"/>
                  <a:pt x="5181600" y="3091495"/>
                </a:cubicBezTo>
                <a:cubicBezTo>
                  <a:pt x="5085495" y="3236692"/>
                  <a:pt x="4871078" y="3404211"/>
                  <a:pt x="4563286" y="3709809"/>
                </a:cubicBezTo>
                <a:cubicBezTo>
                  <a:pt x="4077634" y="3619433"/>
                  <a:pt x="1531083" y="3565065"/>
                  <a:pt x="0" y="3709809"/>
                </a:cubicBezTo>
                <a:cubicBezTo>
                  <a:pt x="-19128" y="2846557"/>
                  <a:pt x="-76225" y="1536398"/>
                  <a:pt x="0" y="0"/>
                </a:cubicBezTo>
                <a:cubicBezTo>
                  <a:pt x="1338595" y="-32564"/>
                  <a:pt x="4143624" y="-152530"/>
                  <a:pt x="5181600" y="0"/>
                </a:cubicBezTo>
                <a:cubicBezTo>
                  <a:pt x="5057966" y="872246"/>
                  <a:pt x="5285313" y="1697431"/>
                  <a:pt x="5181600" y="3091495"/>
                </a:cubicBezTo>
              </a:path>
            </a:pathLst>
          </a:custGeom>
          <a:solidFill>
            <a:schemeClr val="accent5">
              <a:lumMod val="20000"/>
              <a:lumOff val="80000"/>
            </a:schemeClr>
          </a:solidFill>
          <a:ln w="28575">
            <a:solidFill>
              <a:srgbClr val="FF0000"/>
            </a:solidFill>
            <a:prstDash val="sysDash"/>
            <a:extLst>
              <a:ext uri="{C807C97D-BFC1-408E-A445-0C87EB9F89A2}">
                <ask:lineSketchStyleProps xmlns:ask="http://schemas.microsoft.com/office/drawing/2018/sketchyshapes" xmlns="" sd="3320551662">
                  <a:prstGeom prst="foldedCorner">
                    <a:avLst/>
                  </a:prstGeom>
                  <ask:type>
                    <ask:lineSketchCurved/>
                  </ask:type>
                </ask:lineSketchStyleProps>
              </a:ext>
            </a:extLst>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Diệu</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thấy</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nhiều</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con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người</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cuộc</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sống</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khác</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nhau</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Diệu</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thấy</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yêu</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thương</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tất</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cả</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mọi</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người</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cuộc</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sống</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ở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đây</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25801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DE8D09-FEA8-47E0-9FAE-39E39194878C}"/>
              </a:ext>
            </a:extLst>
          </p:cNvPr>
          <p:cNvSpPr txBox="1"/>
          <p:nvPr/>
        </p:nvSpPr>
        <p:spPr>
          <a:xfrm>
            <a:off x="2144425" y="236230"/>
            <a:ext cx="736533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Thứ</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sáu</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ngày</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7 </a:t>
            </a:r>
            <a:r>
              <a:rPr kumimoji="0" lang="en-US" sz="28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tháng</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10 </a:t>
            </a:r>
            <a:r>
              <a:rPr kumimoji="0" lang="en-US" sz="28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năm</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Tiếng</a:t>
            </a:r>
            <a:r>
              <a:rPr kumimoji="0" lang="en-US" sz="2800" b="1" i="0" u="sng"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a:t>
            </a:r>
            <a:r>
              <a:rPr kumimoji="0" lang="en-US" sz="2800" b="1" i="0" u="sng"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Việt</a:t>
            </a:r>
            <a:r>
              <a:rPr kumimoji="0" lang="en-US" sz="2800" b="1" i="0" u="sng"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 </a:t>
            </a:r>
            <a:r>
              <a:rPr kumimoji="0" lang="en-US" sz="2800" b="1" i="0" u="sng"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Đọc</a:t>
            </a:r>
            <a:endParaRPr kumimoji="0" lang="en-US" sz="2800" b="1" i="0" u="sng"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uLnTx/>
                <a:uFillTx/>
                <a:latin typeface="HP001 4 hàng" panose="020B0603050302020204" pitchFamily="34" charset="0"/>
                <a:ea typeface="+mn-ea"/>
                <a:cs typeface="HP001 5H" panose="020B0603050302020204" pitchFamily="34" charset="0"/>
              </a:rPr>
              <a:t>Tạm</a:t>
            </a:r>
            <a:r>
              <a:rPr kumimoji="0" lang="en-US" sz="2800" b="1" i="0" u="none" strike="noStrike" kern="1200" cap="none" spc="0" normalizeH="0" baseline="0" noProof="0" dirty="0" smtClean="0">
                <a:ln>
                  <a:noFill/>
                </a:ln>
                <a:solidFill>
                  <a:srgbClr val="FF0000"/>
                </a:solidFill>
                <a:effectLst/>
                <a:uLnTx/>
                <a:uFillTx/>
                <a:latin typeface="HP001 4 hàng" panose="020B0603050302020204" pitchFamily="34" charset="0"/>
                <a:ea typeface="+mn-ea"/>
                <a:cs typeface="HP001 5H" panose="020B0603050302020204" pitchFamily="34" charset="0"/>
              </a:rPr>
              <a:t> </a:t>
            </a:r>
            <a:r>
              <a:rPr kumimoji="0" lang="en-US" sz="2800" b="1" i="0" u="none" strike="noStrike" kern="1200" cap="none" spc="0" normalizeH="0" baseline="0" noProof="0" dirty="0" err="1" smtClean="0">
                <a:ln>
                  <a:noFill/>
                </a:ln>
                <a:solidFill>
                  <a:srgbClr val="FF0000"/>
                </a:solidFill>
                <a:effectLst/>
                <a:uLnTx/>
                <a:uFillTx/>
                <a:latin typeface="HP001 4 hàng" panose="020B0603050302020204" pitchFamily="34" charset="0"/>
                <a:ea typeface="+mn-ea"/>
                <a:cs typeface="HP001 5H" panose="020B0603050302020204" pitchFamily="34" charset="0"/>
              </a:rPr>
              <a:t>biệt</a:t>
            </a:r>
            <a:r>
              <a:rPr kumimoji="0" lang="en-US" sz="2800" b="1" i="0" u="none" strike="noStrike" kern="1200" cap="none" spc="0" normalizeH="0" baseline="0" noProof="0" dirty="0" smtClean="0">
                <a:ln>
                  <a:noFill/>
                </a:ln>
                <a:solidFill>
                  <a:srgbClr val="FF0000"/>
                </a:solidFill>
                <a:effectLst/>
                <a:uLnTx/>
                <a:uFillTx/>
                <a:latin typeface="HP001 4 hàng" panose="020B0603050302020204" pitchFamily="34" charset="0"/>
                <a:ea typeface="+mn-ea"/>
                <a:cs typeface="HP001 5H" panose="020B0603050302020204" pitchFamily="34" charset="0"/>
              </a:rPr>
              <a:t> </a:t>
            </a:r>
            <a:r>
              <a:rPr kumimoji="0" lang="en-US" sz="2800" b="1" i="0" u="none" strike="noStrike" kern="1200" cap="none" spc="0" normalizeH="0" baseline="0" noProof="0" dirty="0" err="1" smtClean="0">
                <a:ln>
                  <a:noFill/>
                </a:ln>
                <a:solidFill>
                  <a:srgbClr val="FF0000"/>
                </a:solidFill>
                <a:effectLst/>
                <a:uLnTx/>
                <a:uFillTx/>
                <a:latin typeface="HP001 4 hàng" panose="020B0603050302020204" pitchFamily="34" charset="0"/>
                <a:ea typeface="+mn-ea"/>
                <a:cs typeface="HP001 5H" panose="020B0603050302020204" pitchFamily="34" charset="0"/>
              </a:rPr>
              <a:t>mùa</a:t>
            </a:r>
            <a:r>
              <a:rPr kumimoji="0" lang="en-US" sz="2800" b="1" i="0" u="none" strike="noStrike" kern="1200" cap="none" spc="0" normalizeH="0" baseline="0" noProof="0" dirty="0" smtClean="0">
                <a:ln>
                  <a:noFill/>
                </a:ln>
                <a:solidFill>
                  <a:srgbClr val="FF0000"/>
                </a:solidFill>
                <a:effectLst/>
                <a:uLnTx/>
                <a:uFillTx/>
                <a:latin typeface="HP001 4 hàng" panose="020B0603050302020204" pitchFamily="34" charset="0"/>
                <a:ea typeface="+mn-ea"/>
                <a:cs typeface="HP001 5H" panose="020B0603050302020204" pitchFamily="34" charset="0"/>
              </a:rPr>
              <a:t> </a:t>
            </a:r>
            <a:r>
              <a:rPr kumimoji="0" lang="en-US" sz="2800" b="1" i="0" u="none" strike="noStrike" kern="1200" cap="none" spc="0" normalizeH="0" baseline="0" noProof="0" dirty="0" err="1" smtClean="0">
                <a:ln>
                  <a:noFill/>
                </a:ln>
                <a:solidFill>
                  <a:srgbClr val="FF0000"/>
                </a:solidFill>
                <a:effectLst/>
                <a:uLnTx/>
                <a:uFillTx/>
                <a:latin typeface="HP001 4 hàng" panose="020B0603050302020204" pitchFamily="34" charset="0"/>
                <a:ea typeface="+mn-ea"/>
                <a:cs typeface="HP001 5H" panose="020B0603050302020204" pitchFamily="34" charset="0"/>
              </a:rPr>
              <a:t>hè</a:t>
            </a:r>
            <a:r>
              <a:rPr kumimoji="0" lang="en-US" sz="2800" b="1" i="0" u="none" strike="noStrike" kern="1200" cap="none" spc="0" normalizeH="0" baseline="0" noProof="0" dirty="0" smtClean="0">
                <a:ln>
                  <a:noFill/>
                </a:ln>
                <a:solidFill>
                  <a:srgbClr val="FF0000"/>
                </a:solidFill>
                <a:effectLst/>
                <a:uLnTx/>
                <a:uFillTx/>
                <a:latin typeface="HP001 4 hàng" panose="020B0603050302020204" pitchFamily="34" charset="0"/>
                <a:ea typeface="+mn-ea"/>
                <a:cs typeface="HP001 5H" panose="020B0603050302020204" pitchFamily="34" charset="0"/>
              </a:rPr>
              <a:t>.</a:t>
            </a:r>
          </a:p>
        </p:txBody>
      </p:sp>
      <p:pic>
        <p:nvPicPr>
          <p:cNvPr id="3" name="Picture 2">
            <a:extLst>
              <a:ext uri="{FF2B5EF4-FFF2-40B4-BE49-F238E27FC236}">
                <a16:creationId xmlns:a16="http://schemas.microsoft.com/office/drawing/2014/main" id="{9D6D37C3-74AB-08F2-9B01-B89BFEB6AD03}"/>
              </a:ext>
            </a:extLst>
          </p:cNvPr>
          <p:cNvPicPr>
            <a:picLocks noChangeAspect="1"/>
          </p:cNvPicPr>
          <p:nvPr/>
        </p:nvPicPr>
        <p:blipFill rotWithShape="1">
          <a:blip r:embed="rId2"/>
          <a:srcRect t="14694" b="21814"/>
          <a:stretch/>
        </p:blipFill>
        <p:spPr>
          <a:xfrm>
            <a:off x="36180" y="1502274"/>
            <a:ext cx="1002831" cy="838201"/>
          </a:xfrm>
          <a:prstGeom prst="rect">
            <a:avLst/>
          </a:prstGeom>
        </p:spPr>
      </p:pic>
      <p:sp>
        <p:nvSpPr>
          <p:cNvPr id="4" name="TextBox 3">
            <a:extLst>
              <a:ext uri="{FF2B5EF4-FFF2-40B4-BE49-F238E27FC236}">
                <a16:creationId xmlns:a16="http://schemas.microsoft.com/office/drawing/2014/main" id="{7CCD22EC-874E-9810-7272-0254E6F7D431}"/>
              </a:ext>
            </a:extLst>
          </p:cNvPr>
          <p:cNvSpPr txBox="1"/>
          <p:nvPr/>
        </p:nvSpPr>
        <p:spPr>
          <a:xfrm>
            <a:off x="947571" y="1621225"/>
            <a:ext cx="10327234" cy="1055608"/>
          </a:xfrm>
          <a:prstGeom prst="roundRect">
            <a:avLst/>
          </a:prstGeom>
          <a:solidFill>
            <a:srgbClr val="FFFFCC"/>
          </a:solidFill>
          <a:ln w="28575">
            <a:solidFill>
              <a:schemeClr val="tx1"/>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4: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thích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trải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nghiệm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Diệu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mùa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hè</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vừa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qua?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Vì</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sao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6" name="TextBox 5">
            <a:extLst>
              <a:ext uri="{FF2B5EF4-FFF2-40B4-BE49-F238E27FC236}">
                <a16:creationId xmlns:a16="http://schemas.microsoft.com/office/drawing/2014/main" id="{7CCD22EC-874E-9810-7272-0254E6F7D431}"/>
              </a:ext>
            </a:extLst>
          </p:cNvPr>
          <p:cNvSpPr txBox="1"/>
          <p:nvPr/>
        </p:nvSpPr>
        <p:spPr>
          <a:xfrm>
            <a:off x="947571" y="2795784"/>
            <a:ext cx="10327234" cy="1191816"/>
          </a:xfrm>
          <a:prstGeom prst="roundRect">
            <a:avLst/>
          </a:prstGeom>
          <a:solidFill>
            <a:schemeClr val="accent6">
              <a:lumMod val="20000"/>
              <a:lumOff val="80000"/>
            </a:schemeClr>
          </a:solidFill>
          <a:ln w="28575">
            <a:noFill/>
            <a:prstDash val="sysDash"/>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mj-lt"/>
                <a:ea typeface="Tahoma" panose="020B0604030504040204" pitchFamily="34" charset="0"/>
                <a:cs typeface="Tahoma" panose="020B0604030504040204" pitchFamily="34" charset="0"/>
              </a:rPr>
              <a:t>Em thích nhất trải nghiệm đi thu hái quả của Diệu vì em rất thích được giúp đỡ mẹ thu hoạch các loại trái cây.</a:t>
            </a:r>
            <a:endParaRPr kumimoji="0" lang="en-US" sz="3200" b="1" i="0" u="none" strike="noStrike" kern="1200" cap="none" spc="0" normalizeH="0" baseline="0" noProof="0" dirty="0">
              <a:ln>
                <a:noFill/>
              </a:ln>
              <a:solidFill>
                <a:srgbClr val="FF0000"/>
              </a:solidFill>
              <a:effectLst/>
              <a:uLnTx/>
              <a:uFillTx/>
              <a:latin typeface="+mj-lt"/>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7CCD22EC-874E-9810-7272-0254E6F7D431}"/>
              </a:ext>
            </a:extLst>
          </p:cNvPr>
          <p:cNvSpPr txBox="1"/>
          <p:nvPr/>
        </p:nvSpPr>
        <p:spPr>
          <a:xfrm>
            <a:off x="947571" y="4082094"/>
            <a:ext cx="10804029" cy="1191816"/>
          </a:xfrm>
          <a:prstGeom prst="roundRect">
            <a:avLst/>
          </a:prstGeom>
          <a:solidFill>
            <a:schemeClr val="accent1">
              <a:lumMod val="20000"/>
              <a:lumOff val="80000"/>
            </a:schemeClr>
          </a:solidFill>
          <a:ln w="28575">
            <a:noFill/>
            <a:prstDash val="sysDash"/>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mj-lt"/>
                <a:ea typeface="Tahoma" panose="020B0604030504040204" pitchFamily="34" charset="0"/>
                <a:cs typeface="Tahoma" panose="020B0604030504040204" pitchFamily="34" charset="0"/>
              </a:rPr>
              <a:t>Em thích trải nghiệm đến chơi nhà bà cụ Khởi vì em thích được nghe </a:t>
            </a:r>
            <a:r>
              <a:rPr kumimoji="0" lang="en-US" sz="32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rPr>
              <a:t>bà</a:t>
            </a:r>
            <a:r>
              <a:rPr kumimoji="0" lang="en-US" sz="3200" b="1" i="0" u="none" strike="noStrike" kern="1200" cap="none" spc="0" normalizeH="0" noProof="0" dirty="0" smtClean="0">
                <a:ln>
                  <a:noFill/>
                </a:ln>
                <a:solidFill>
                  <a:srgbClr val="0070C0"/>
                </a:solidFill>
                <a:effectLst/>
                <a:uLnTx/>
                <a:uFillTx/>
                <a:latin typeface="+mj-lt"/>
                <a:ea typeface="Tahoma" panose="020B0604030504040204" pitchFamily="34" charset="0"/>
                <a:cs typeface="Tahoma" panose="020B0604030504040204" pitchFamily="34" charset="0"/>
              </a:rPr>
              <a:t> </a:t>
            </a:r>
            <a:r>
              <a:rPr kumimoji="0" lang="vi-VN" sz="3200" b="1" i="0" u="none" strike="noStrike" kern="1200" cap="none" spc="0" normalizeH="0" baseline="0" noProof="0" dirty="0" smtClean="0">
                <a:ln>
                  <a:noFill/>
                </a:ln>
                <a:solidFill>
                  <a:srgbClr val="0070C0"/>
                </a:solidFill>
                <a:effectLst/>
                <a:uLnTx/>
                <a:uFillTx/>
                <a:latin typeface="+mj-lt"/>
                <a:ea typeface="Tahoma" panose="020B0604030504040204" pitchFamily="34" charset="0"/>
                <a:cs typeface="Tahoma" panose="020B0604030504040204" pitchFamily="34" charset="0"/>
              </a:rPr>
              <a:t>kể </a:t>
            </a:r>
            <a:r>
              <a:rPr kumimoji="0" lang="vi-VN" sz="3200" b="1" i="0" u="none" strike="noStrike" kern="1200" cap="none" spc="0" normalizeH="0" baseline="0" noProof="0" dirty="0">
                <a:ln>
                  <a:noFill/>
                </a:ln>
                <a:solidFill>
                  <a:srgbClr val="0070C0"/>
                </a:solidFill>
                <a:effectLst/>
                <a:uLnTx/>
                <a:uFillTx/>
                <a:latin typeface="+mj-lt"/>
                <a:ea typeface="Tahoma" panose="020B0604030504040204" pitchFamily="34" charset="0"/>
                <a:cs typeface="Tahoma" panose="020B0604030504040204" pitchFamily="34" charset="0"/>
              </a:rPr>
              <a:t>những câu chuyện cổ tích hấp dẫn.</a:t>
            </a:r>
            <a:endParaRPr kumimoji="0" lang="en-US" sz="3200" b="1" i="0" u="none" strike="noStrike" kern="1200" cap="none" spc="0" normalizeH="0" baseline="0" noProof="0" dirty="0">
              <a:ln>
                <a:noFill/>
              </a:ln>
              <a:solidFill>
                <a:srgbClr val="0070C0"/>
              </a:solidFill>
              <a:effectLst/>
              <a:uLnTx/>
              <a:uFillTx/>
              <a:latin typeface="+mj-lt"/>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7CCD22EC-874E-9810-7272-0254E6F7D431}"/>
              </a:ext>
            </a:extLst>
          </p:cNvPr>
          <p:cNvSpPr txBox="1"/>
          <p:nvPr/>
        </p:nvSpPr>
        <p:spPr>
          <a:xfrm>
            <a:off x="790273" y="5392861"/>
            <a:ext cx="10641830" cy="1191816"/>
          </a:xfrm>
          <a:prstGeom prst="roundRect">
            <a:avLst/>
          </a:prstGeom>
          <a:solidFill>
            <a:schemeClr val="accent4">
              <a:lumMod val="20000"/>
              <a:lumOff val="80000"/>
            </a:schemeClr>
          </a:solidFill>
          <a:ln w="28575">
            <a:noFill/>
            <a:prstDash val="sysDash"/>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effectLst/>
                <a:uLnTx/>
                <a:uFillTx/>
                <a:latin typeface="+mj-lt"/>
                <a:ea typeface="Tahoma" panose="020B0604030504040204" pitchFamily="34" charset="0"/>
                <a:cs typeface="Tahoma" panose="020B0604030504040204" pitchFamily="34" charset="0"/>
              </a:rPr>
              <a:t>Em thích trải nghiệm ra chợ cùng mẹ vì ở đó em được gặp rất nhiều người khác nhau, mỗi người lại có một điểm tốt.</a:t>
            </a:r>
            <a:endParaRPr kumimoji="0" lang="en-US" sz="3200" b="1" i="0" u="none" strike="noStrike" kern="1200" cap="none" spc="0" normalizeH="0" baseline="0" noProof="0" dirty="0">
              <a:ln>
                <a:noFill/>
              </a:ln>
              <a:effectLst/>
              <a:uLnTx/>
              <a:uFillTx/>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55499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a:off x="4535881" y="2173294"/>
            <a:ext cx="0" cy="4052505"/>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285998" y="1421051"/>
            <a:ext cx="1739677" cy="524322"/>
            <a:chOff x="1258383" y="1442589"/>
            <a:chExt cx="2322514" cy="699983"/>
          </a:xfrm>
        </p:grpSpPr>
        <p:sp>
          <p:nvSpPr>
            <p:cNvPr id="28" name="Rectangle 27"/>
            <p:cNvSpPr/>
            <p:nvPr/>
          </p:nvSpPr>
          <p:spPr>
            <a:xfrm>
              <a:off x="1258383" y="1442589"/>
              <a:ext cx="2322514" cy="654493"/>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684886" rtl="0" eaLnBrk="0" fontAlgn="base" latinLnBrk="0" hangingPunct="0">
                <a:lnSpc>
                  <a:spcPct val="100000"/>
                </a:lnSpc>
                <a:spcBef>
                  <a:spcPct val="0"/>
                </a:spcBef>
                <a:spcAft>
                  <a:spcPct val="0"/>
                </a:spcAft>
                <a:buClrTx/>
                <a:buSzTx/>
                <a:buFontTx/>
                <a:buNone/>
                <a:tabLst/>
                <a:defRPr/>
              </a:pPr>
              <a:r>
                <a:rPr kumimoji="0" lang="en-US" sz="2846" b="1" i="0" u="none" strike="noStrike" kern="1200" cap="none" spc="0" normalizeH="0" baseline="0" noProof="0" dirty="0" err="1">
                  <a:ln w="11430"/>
                  <a:solidFill>
                    <a:srgbClr val="0000FF"/>
                  </a:solidFill>
                  <a:effectLst/>
                  <a:uLnTx/>
                  <a:uFillTx/>
                  <a:latin typeface="Times New Roman" pitchFamily="18" charset="0"/>
                  <a:ea typeface="+mn-ea"/>
                  <a:cs typeface="Times New Roman" pitchFamily="18" charset="0"/>
                </a:rPr>
                <a:t>Luyện</a:t>
              </a:r>
              <a:r>
                <a:rPr kumimoji="0" lang="en-US" sz="2846" b="1" i="0" u="none" strike="noStrike" kern="1200" cap="none" spc="0" normalizeH="0" baseline="0" noProof="0" dirty="0">
                  <a:ln w="11430"/>
                  <a:solidFill>
                    <a:srgbClr val="0000FF"/>
                  </a:solidFill>
                  <a:effectLst/>
                  <a:uLnTx/>
                  <a:uFillTx/>
                  <a:latin typeface="Times New Roman" pitchFamily="18" charset="0"/>
                  <a:ea typeface="+mn-ea"/>
                  <a:cs typeface="Times New Roman" pitchFamily="18" charset="0"/>
                </a:rPr>
                <a:t> </a:t>
              </a:r>
              <a:r>
                <a:rPr kumimoji="0" lang="en-US" sz="2846" b="1" i="0" u="none" strike="noStrike" kern="1200" cap="none" spc="0" normalizeH="0" baseline="0" noProof="0" dirty="0" err="1">
                  <a:ln w="11430"/>
                  <a:solidFill>
                    <a:srgbClr val="0000FF"/>
                  </a:solidFill>
                  <a:effectLst/>
                  <a:uLnTx/>
                  <a:uFillTx/>
                  <a:latin typeface="Times New Roman" pitchFamily="18" charset="0"/>
                  <a:ea typeface="+mn-ea"/>
                  <a:cs typeface="Times New Roman" pitchFamily="18" charset="0"/>
                </a:rPr>
                <a:t>đọc</a:t>
              </a:r>
              <a:endParaRPr kumimoji="0" lang="en-US" sz="2846" b="1" i="0" u="none" strike="noStrike" kern="1200" cap="none" spc="0" normalizeH="0" baseline="0" noProof="0" dirty="0">
                <a:ln w="11430"/>
                <a:solidFill>
                  <a:srgbClr val="0000FF"/>
                </a:solidFill>
                <a:effectLst/>
                <a:uLnTx/>
                <a:uFillTx/>
                <a:latin typeface="Times New Roman" pitchFamily="18" charset="0"/>
                <a:ea typeface="+mn-ea"/>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6554875" y="1432865"/>
            <a:ext cx="2157009" cy="513386"/>
            <a:chOff x="1021909" y="1442589"/>
            <a:chExt cx="2879663" cy="685384"/>
          </a:xfrm>
        </p:grpSpPr>
        <p:sp>
          <p:nvSpPr>
            <p:cNvPr id="31" name="Rectangle 30"/>
            <p:cNvSpPr/>
            <p:nvPr/>
          </p:nvSpPr>
          <p:spPr>
            <a:xfrm>
              <a:off x="1021909" y="1442589"/>
              <a:ext cx="2795466" cy="654494"/>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684886" rtl="0" eaLnBrk="0" fontAlgn="base" latinLnBrk="0" hangingPunct="0">
                <a:lnSpc>
                  <a:spcPct val="100000"/>
                </a:lnSpc>
                <a:spcBef>
                  <a:spcPct val="0"/>
                </a:spcBef>
                <a:spcAft>
                  <a:spcPct val="0"/>
                </a:spcAft>
                <a:buClrTx/>
                <a:buSzTx/>
                <a:buFontTx/>
                <a:buNone/>
                <a:tabLst/>
                <a:defRPr/>
              </a:pPr>
              <a:r>
                <a:rPr kumimoji="0" lang="en-US" sz="2846" b="1" i="0" u="none" strike="noStrike" kern="1200" cap="none" spc="0" normalizeH="0" baseline="0" noProof="0">
                  <a:ln w="11430"/>
                  <a:solidFill>
                    <a:srgbClr val="0000FF"/>
                  </a:solidFill>
                  <a:effectLst/>
                  <a:uLnTx/>
                  <a:uFillTx/>
                  <a:latin typeface="Times New Roman" pitchFamily="18" charset="0"/>
                  <a:ea typeface="+mn-ea"/>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4" name="Rectangle 23"/>
          <p:cNvSpPr/>
          <p:nvPr/>
        </p:nvSpPr>
        <p:spPr>
          <a:xfrm>
            <a:off x="26090" y="2066785"/>
            <a:ext cx="1639472" cy="530273"/>
          </a:xfrm>
          <a:prstGeom prst="rect">
            <a:avLst/>
          </a:prstGeom>
        </p:spPr>
        <p:txBody>
          <a:bodyPr wrap="square">
            <a:spAutoFit/>
          </a:bodyPr>
          <a:lstStyle/>
          <a:p>
            <a:pPr marL="0" marR="0" lvl="0" indent="0" algn="just" defTabSz="684886" rtl="0" eaLnBrk="0" fontAlgn="base" latinLnBrk="0" hangingPunct="0">
              <a:lnSpc>
                <a:spcPct val="100000"/>
              </a:lnSpc>
              <a:spcBef>
                <a:spcPct val="0"/>
              </a:spcBef>
              <a:spcAft>
                <a:spcPct val="0"/>
              </a:spcAft>
              <a:buClrTx/>
              <a:buSzTx/>
              <a:buFontTx/>
              <a:buNone/>
              <a:tabLst/>
              <a:defRPr/>
            </a:pPr>
            <a:r>
              <a:rPr kumimoji="0" lang="vi-VN" sz="2846"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háo hức</a:t>
            </a:r>
            <a:r>
              <a:rPr kumimoji="0" lang="en-US" sz="2846"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p>
        </p:txBody>
      </p:sp>
      <p:sp>
        <p:nvSpPr>
          <p:cNvPr id="38" name="Rectangle 37"/>
          <p:cNvSpPr/>
          <p:nvPr/>
        </p:nvSpPr>
        <p:spPr>
          <a:xfrm>
            <a:off x="1415070" y="2085347"/>
            <a:ext cx="1769404" cy="530273"/>
          </a:xfrm>
          <a:prstGeom prst="rect">
            <a:avLst/>
          </a:prstGeom>
        </p:spPr>
        <p:txBody>
          <a:bodyPr wrap="square">
            <a:spAutoFit/>
          </a:bodyPr>
          <a:lstStyle/>
          <a:p>
            <a:pPr marL="0" marR="0" lvl="0" indent="0" algn="just" defTabSz="684886" rtl="0" eaLnBrk="0" fontAlgn="base" latinLnBrk="0" hangingPunct="0">
              <a:lnSpc>
                <a:spcPct val="100000"/>
              </a:lnSpc>
              <a:spcBef>
                <a:spcPct val="0"/>
              </a:spcBef>
              <a:spcAft>
                <a:spcPct val="0"/>
              </a:spcAft>
              <a:buClrTx/>
              <a:buSzTx/>
              <a:buFontTx/>
              <a:buNone/>
              <a:tabLst/>
              <a:defRPr/>
            </a:pPr>
            <a:r>
              <a:rPr kumimoji="0" lang="vi-VN" sz="2846"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sầu riêng</a:t>
            </a:r>
            <a:r>
              <a:rPr kumimoji="0" lang="en-US" sz="2846"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p>
        </p:txBody>
      </p:sp>
      <p:sp>
        <p:nvSpPr>
          <p:cNvPr id="40" name="Rectangle 39"/>
          <p:cNvSpPr/>
          <p:nvPr/>
        </p:nvSpPr>
        <p:spPr>
          <a:xfrm>
            <a:off x="2962049" y="2079305"/>
            <a:ext cx="1695085" cy="530273"/>
          </a:xfrm>
          <a:prstGeom prst="rect">
            <a:avLst/>
          </a:prstGeom>
        </p:spPr>
        <p:txBody>
          <a:bodyPr wrap="square">
            <a:spAutoFit/>
          </a:bodyPr>
          <a:lstStyle/>
          <a:p>
            <a:pPr marL="0" marR="0" lvl="0" indent="0" algn="just" defTabSz="684886" rtl="0" eaLnBrk="0" fontAlgn="base" latinLnBrk="0" hangingPunct="0">
              <a:lnSpc>
                <a:spcPct val="100000"/>
              </a:lnSpc>
              <a:spcBef>
                <a:spcPct val="0"/>
              </a:spcBef>
              <a:spcAft>
                <a:spcPct val="0"/>
              </a:spcAft>
              <a:buClrTx/>
              <a:buSzTx/>
              <a:buFontTx/>
              <a:buNone/>
              <a:tabLst/>
              <a:defRPr/>
            </a:pPr>
            <a:r>
              <a:rPr kumimoji="0" lang="vi-VN" sz="2846"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cụ Khởi</a:t>
            </a:r>
            <a:r>
              <a:rPr kumimoji="0" lang="en-US" sz="2846"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p>
        </p:txBody>
      </p:sp>
      <p:grpSp>
        <p:nvGrpSpPr>
          <p:cNvPr id="25" name="Group 24"/>
          <p:cNvGrpSpPr/>
          <p:nvPr/>
        </p:nvGrpSpPr>
        <p:grpSpPr>
          <a:xfrm>
            <a:off x="2766477" y="147263"/>
            <a:ext cx="6369564" cy="1037127"/>
            <a:chOff x="4350634" y="230059"/>
            <a:chExt cx="8360055" cy="1384593"/>
          </a:xfrm>
        </p:grpSpPr>
        <p:sp>
          <p:nvSpPr>
            <p:cNvPr id="33" name="TextBox 32"/>
            <p:cNvSpPr txBox="1"/>
            <p:nvPr/>
          </p:nvSpPr>
          <p:spPr>
            <a:xfrm>
              <a:off x="4350634" y="230059"/>
              <a:ext cx="8360055" cy="698513"/>
            </a:xfrm>
            <a:prstGeom prst="rect">
              <a:avLst/>
            </a:prstGeom>
            <a:noFill/>
          </p:spPr>
          <p:txBody>
            <a:bodyPr wrap="none" rtlCol="0">
              <a:spAutoFit/>
            </a:bodyPr>
            <a:lstStyle/>
            <a:p>
              <a:pPr marL="0" marR="0" lvl="0" indent="0" algn="l" defTabSz="68488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smtClean="0">
                  <a:ln>
                    <a:noFill/>
                  </a:ln>
                  <a:solidFill>
                    <a:srgbClr val="000000"/>
                  </a:solidFill>
                  <a:effectLst/>
                  <a:uLnTx/>
                  <a:uFillTx/>
                  <a:latin typeface="HP001 4 hàng" panose="020B0603050302020204" pitchFamily="34" charset="0"/>
                  <a:ea typeface="+mn-ea"/>
                  <a:cs typeface="Times New Roman" pitchFamily="18" charset="0"/>
                </a:rPr>
                <a:t>Thứ</a:t>
              </a:r>
              <a:r>
                <a:rPr kumimoji="0" lang="en-US" sz="2800" b="1" i="0" u="none" strike="noStrike" kern="1200" cap="none" spc="0" normalizeH="0" baseline="0" noProof="0" dirty="0" smtClean="0">
                  <a:ln>
                    <a:noFill/>
                  </a:ln>
                  <a:solidFill>
                    <a:srgbClr val="000000"/>
                  </a:solidFill>
                  <a:effectLst/>
                  <a:uLnTx/>
                  <a:uFillTx/>
                  <a:latin typeface="HP001 4 hàng" panose="020B0603050302020204" pitchFamily="34" charset="0"/>
                  <a:ea typeface="+mn-ea"/>
                  <a:cs typeface="Times New Roman" pitchFamily="18" charset="0"/>
                </a:rPr>
                <a:t> </a:t>
              </a:r>
              <a:r>
                <a:rPr kumimoji="0" lang="en-US" sz="2800" b="1" i="0" u="none" strike="noStrike" kern="1200" cap="none" spc="0" normalizeH="0" baseline="0" noProof="0" dirty="0" err="1" smtClean="0">
                  <a:ln>
                    <a:noFill/>
                  </a:ln>
                  <a:solidFill>
                    <a:srgbClr val="000000"/>
                  </a:solidFill>
                  <a:effectLst/>
                  <a:uLnTx/>
                  <a:uFillTx/>
                  <a:latin typeface="HP001 4 hàng" panose="020B0603050302020204" pitchFamily="34" charset="0"/>
                  <a:ea typeface="+mn-ea"/>
                  <a:cs typeface="Times New Roman" pitchFamily="18" charset="0"/>
                </a:rPr>
                <a:t>sáu</a:t>
              </a:r>
              <a:r>
                <a:rPr kumimoji="0" lang="en-US" sz="2800" b="1" i="0" u="none" strike="noStrike" kern="1200" cap="none" spc="0" normalizeH="0" baseline="0" noProof="0" dirty="0" smtClean="0">
                  <a:ln>
                    <a:noFill/>
                  </a:ln>
                  <a:solidFill>
                    <a:srgbClr val="000000"/>
                  </a:solidFill>
                  <a:effectLst/>
                  <a:uLnTx/>
                  <a:uFillTx/>
                  <a:latin typeface="HP001 4 hàng" panose="020B0603050302020204" pitchFamily="34" charset="0"/>
                  <a:ea typeface="+mn-ea"/>
                  <a:cs typeface="Times New Roman" pitchFamily="18" charset="0"/>
                </a:rPr>
                <a:t> </a:t>
              </a:r>
              <a:r>
                <a:rPr kumimoji="0" lang="en-US" sz="2800" b="1" i="0" u="none" strike="noStrike" kern="1200" cap="none" spc="0" normalizeH="0" baseline="0" noProof="0" dirty="0" err="1" smtClean="0">
                  <a:ln>
                    <a:noFill/>
                  </a:ln>
                  <a:solidFill>
                    <a:srgbClr val="000000"/>
                  </a:solidFill>
                  <a:effectLst/>
                  <a:uLnTx/>
                  <a:uFillTx/>
                  <a:latin typeface="HP001 4 hàng" panose="020B0603050302020204" pitchFamily="34" charset="0"/>
                  <a:ea typeface="+mn-ea"/>
                  <a:cs typeface="Times New Roman" pitchFamily="18" charset="0"/>
                </a:rPr>
                <a:t>ngày</a:t>
              </a:r>
              <a:r>
                <a:rPr kumimoji="0" lang="en-US" sz="2800" b="1" i="0" u="none" strike="noStrike" kern="1200" cap="none" spc="0" normalizeH="0" baseline="0" noProof="0" dirty="0" smtClean="0">
                  <a:ln>
                    <a:noFill/>
                  </a:ln>
                  <a:solidFill>
                    <a:srgbClr val="000000"/>
                  </a:solidFill>
                  <a:effectLst/>
                  <a:uLnTx/>
                  <a:uFillTx/>
                  <a:latin typeface="HP001 4 hàng" panose="020B0603050302020204" pitchFamily="34" charset="0"/>
                  <a:ea typeface="+mn-ea"/>
                  <a:cs typeface="Times New Roman" pitchFamily="18" charset="0"/>
                </a:rPr>
                <a:t> </a:t>
              </a:r>
              <a:r>
                <a:rPr kumimoji="0" lang="en-US" sz="2800" b="1" i="0" u="none" strike="noStrike" kern="1200" cap="none" spc="0" normalizeH="0" baseline="0" noProof="0" dirty="0" smtClean="0">
                  <a:ln>
                    <a:noFill/>
                  </a:ln>
                  <a:solidFill>
                    <a:srgbClr val="000000"/>
                  </a:solidFill>
                  <a:effectLst/>
                  <a:uLnTx/>
                  <a:uFillTx/>
                  <a:latin typeface="HP001 4 hàng" panose="020B0603050302020204" pitchFamily="34" charset="0"/>
                  <a:ea typeface="+mn-ea"/>
                  <a:cs typeface="Times New Roman" pitchFamily="18" charset="0"/>
                </a:rPr>
                <a:t>7 </a:t>
              </a:r>
              <a:r>
                <a:rPr kumimoji="0" lang="en-US" sz="2800" b="1" i="0" u="none" strike="noStrike" kern="1200" cap="none" spc="0" normalizeH="0" baseline="0" noProof="0" dirty="0" err="1" smtClean="0">
                  <a:ln>
                    <a:noFill/>
                  </a:ln>
                  <a:solidFill>
                    <a:srgbClr val="000000"/>
                  </a:solidFill>
                  <a:effectLst/>
                  <a:uLnTx/>
                  <a:uFillTx/>
                  <a:latin typeface="HP001 4 hàng" panose="020B0603050302020204" pitchFamily="34" charset="0"/>
                  <a:ea typeface="+mn-ea"/>
                  <a:cs typeface="Times New Roman" pitchFamily="18" charset="0"/>
                </a:rPr>
                <a:t>tháng</a:t>
              </a:r>
              <a:r>
                <a:rPr kumimoji="0" lang="en-US" sz="2800" b="1" i="0" u="none" strike="noStrike" kern="1200" cap="none" spc="0" normalizeH="0" baseline="0" noProof="0" dirty="0" smtClean="0">
                  <a:ln>
                    <a:noFill/>
                  </a:ln>
                  <a:solidFill>
                    <a:srgbClr val="000000"/>
                  </a:solidFill>
                  <a:effectLst/>
                  <a:uLnTx/>
                  <a:uFillTx/>
                  <a:latin typeface="HP001 4 hàng" panose="020B0603050302020204" pitchFamily="34" charset="0"/>
                  <a:ea typeface="+mn-ea"/>
                  <a:cs typeface="Times New Roman" pitchFamily="18" charset="0"/>
                </a:rPr>
                <a:t> 10 </a:t>
              </a:r>
              <a:r>
                <a:rPr kumimoji="0" lang="en-US" sz="2800" b="1" i="0" u="none" strike="noStrike" kern="1200" cap="none" spc="0" normalizeH="0" baseline="0" noProof="0" dirty="0" err="1" smtClean="0">
                  <a:ln>
                    <a:noFill/>
                  </a:ln>
                  <a:solidFill>
                    <a:srgbClr val="000000"/>
                  </a:solidFill>
                  <a:effectLst/>
                  <a:uLnTx/>
                  <a:uFillTx/>
                  <a:latin typeface="HP001 4 hàng" panose="020B0603050302020204" pitchFamily="34" charset="0"/>
                  <a:ea typeface="+mn-ea"/>
                  <a:cs typeface="Times New Roman" pitchFamily="18" charset="0"/>
                </a:rPr>
                <a:t>năm</a:t>
              </a:r>
              <a:r>
                <a:rPr kumimoji="0" lang="en-US" sz="2800" b="1" i="0" u="none" strike="noStrike" kern="1200" cap="none" spc="0" normalizeH="0" baseline="0" noProof="0" dirty="0" smtClean="0">
                  <a:ln>
                    <a:noFill/>
                  </a:ln>
                  <a:solidFill>
                    <a:srgbClr val="000000"/>
                  </a:solidFill>
                  <a:effectLst/>
                  <a:uLnTx/>
                  <a:uFillTx/>
                  <a:latin typeface="HP001 4 hàng" panose="020B0603050302020204" pitchFamily="34" charset="0"/>
                  <a:ea typeface="+mn-ea"/>
                  <a:cs typeface="Times New Roman" pitchFamily="18" charset="0"/>
                </a:rPr>
                <a:t> 2022</a:t>
              </a:r>
              <a:endParaRPr kumimoji="0" lang="en-US" sz="2800" b="1" i="0" u="none" strike="noStrike" kern="1200" cap="none" spc="0" normalizeH="0" baseline="0" noProof="0" dirty="0">
                <a:ln>
                  <a:noFill/>
                </a:ln>
                <a:solidFill>
                  <a:srgbClr val="000000"/>
                </a:solidFill>
                <a:effectLst/>
                <a:uLnTx/>
                <a:uFillTx/>
                <a:latin typeface="HP001 4 hàng" panose="020B0603050302020204" pitchFamily="34" charset="0"/>
                <a:ea typeface="+mn-ea"/>
                <a:cs typeface="Times New Roman" pitchFamily="18" charset="0"/>
              </a:endParaRPr>
            </a:p>
          </p:txBody>
        </p:sp>
        <p:sp>
          <p:nvSpPr>
            <p:cNvPr id="34" name="TextBox 33"/>
            <p:cNvSpPr txBox="1"/>
            <p:nvPr/>
          </p:nvSpPr>
          <p:spPr>
            <a:xfrm>
              <a:off x="6558137" y="916139"/>
              <a:ext cx="3520315" cy="698513"/>
            </a:xfrm>
            <a:prstGeom prst="rect">
              <a:avLst/>
            </a:prstGeom>
            <a:noFill/>
          </p:spPr>
          <p:txBody>
            <a:bodyPr wrap="none" rtlCol="0">
              <a:spAutoFit/>
            </a:bodyPr>
            <a:lstStyle/>
            <a:p>
              <a:pPr marL="0" marR="0" lvl="0" indent="0" algn="l" defTabSz="684886"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err="1" smtClean="0">
                  <a:ln>
                    <a:noFill/>
                  </a:ln>
                  <a:solidFill>
                    <a:srgbClr val="000000"/>
                  </a:solidFill>
                  <a:effectLst/>
                  <a:uLnTx/>
                  <a:uFillTx/>
                  <a:latin typeface="HP001 4 hàng" panose="020B0603050302020204" pitchFamily="34" charset="0"/>
                  <a:ea typeface="+mn-ea"/>
                  <a:cs typeface="Times New Roman" pitchFamily="18" charset="0"/>
                </a:rPr>
                <a:t>Tiếng</a:t>
              </a:r>
              <a:r>
                <a:rPr kumimoji="0" lang="en-US" sz="2800" b="1" i="0" u="sng" strike="noStrike" kern="1200" cap="none" spc="0" normalizeH="0" baseline="0" noProof="0" dirty="0" smtClean="0">
                  <a:ln>
                    <a:noFill/>
                  </a:ln>
                  <a:solidFill>
                    <a:srgbClr val="000000"/>
                  </a:solidFill>
                  <a:effectLst/>
                  <a:uLnTx/>
                  <a:uFillTx/>
                  <a:latin typeface="HP001 4 hàng" panose="020B0603050302020204" pitchFamily="34" charset="0"/>
                  <a:ea typeface="+mn-ea"/>
                  <a:cs typeface="Times New Roman" pitchFamily="18" charset="0"/>
                </a:rPr>
                <a:t> </a:t>
              </a:r>
              <a:r>
                <a:rPr kumimoji="0" lang="en-US" sz="2800" b="1" i="0" u="sng" strike="noStrike" kern="1200" cap="none" spc="0" normalizeH="0" baseline="0" noProof="0" dirty="0" err="1" smtClean="0">
                  <a:ln>
                    <a:noFill/>
                  </a:ln>
                  <a:solidFill>
                    <a:srgbClr val="000000"/>
                  </a:solidFill>
                  <a:effectLst/>
                  <a:uLnTx/>
                  <a:uFillTx/>
                  <a:latin typeface="HP001 4 hàng" panose="020B0603050302020204" pitchFamily="34" charset="0"/>
                  <a:ea typeface="+mn-ea"/>
                  <a:cs typeface="Times New Roman" pitchFamily="18" charset="0"/>
                </a:rPr>
                <a:t>việt</a:t>
              </a:r>
              <a:r>
                <a:rPr kumimoji="0" lang="en-US" sz="2800" b="1" i="0" u="sng" strike="noStrike" kern="1200" cap="none" spc="0" normalizeH="0" baseline="0" noProof="0" dirty="0" smtClean="0">
                  <a:ln>
                    <a:noFill/>
                  </a:ln>
                  <a:solidFill>
                    <a:srgbClr val="000000"/>
                  </a:solidFill>
                  <a:effectLst/>
                  <a:uLnTx/>
                  <a:uFillTx/>
                  <a:latin typeface="HP001 4 hàng" panose="020B0603050302020204" pitchFamily="34" charset="0"/>
                  <a:ea typeface="+mn-ea"/>
                  <a:cs typeface="Times New Roman" pitchFamily="18" charset="0"/>
                </a:rPr>
                <a:t> – </a:t>
              </a:r>
              <a:r>
                <a:rPr kumimoji="0" lang="en-US" sz="2800" b="1" i="0" u="sng" strike="noStrike" kern="1200" cap="none" spc="0" normalizeH="0" baseline="0" noProof="0" dirty="0" err="1" smtClean="0">
                  <a:ln>
                    <a:noFill/>
                  </a:ln>
                  <a:solidFill>
                    <a:srgbClr val="000000"/>
                  </a:solidFill>
                  <a:effectLst/>
                  <a:uLnTx/>
                  <a:uFillTx/>
                  <a:latin typeface="HP001 4 hàng" panose="020B0603050302020204" pitchFamily="34" charset="0"/>
                  <a:ea typeface="+mn-ea"/>
                  <a:cs typeface="Times New Roman" pitchFamily="18" charset="0"/>
                </a:rPr>
                <a:t>Đọc</a:t>
              </a:r>
              <a:endParaRPr kumimoji="0" lang="en-US" sz="2800" b="1" i="0" u="sng" strike="noStrike" kern="1200" cap="none" spc="0" normalizeH="0" baseline="0" noProof="0" dirty="0">
                <a:ln>
                  <a:noFill/>
                </a:ln>
                <a:solidFill>
                  <a:srgbClr val="000000"/>
                </a:solidFill>
                <a:effectLst/>
                <a:uLnTx/>
                <a:uFillTx/>
                <a:latin typeface="HP001 4 hàng" panose="020B0603050302020204" pitchFamily="34" charset="0"/>
                <a:ea typeface="+mn-ea"/>
                <a:cs typeface="Times New Roman" pitchFamily="18" charset="0"/>
              </a:endParaRPr>
            </a:p>
          </p:txBody>
        </p:sp>
      </p:grpSp>
      <p:sp>
        <p:nvSpPr>
          <p:cNvPr id="35" name="Text Box 14"/>
          <p:cNvSpPr txBox="1">
            <a:spLocks noChangeArrowheads="1"/>
          </p:cNvSpPr>
          <p:nvPr/>
        </p:nvSpPr>
        <p:spPr bwMode="auto">
          <a:xfrm>
            <a:off x="2674244" y="1093290"/>
            <a:ext cx="6037640" cy="60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684886"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mn-cs"/>
              </a:rPr>
              <a:t>Tạm</a:t>
            </a:r>
            <a:r>
              <a:rPr kumimoji="0" lang="en-US"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mn-cs"/>
              </a:rPr>
              <a:t>biệt</a:t>
            </a:r>
            <a:r>
              <a:rPr kumimoji="0" lang="en-US"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mn-cs"/>
              </a:rPr>
              <a:t>mùa</a:t>
            </a:r>
            <a:r>
              <a:rPr kumimoji="0" lang="en-US"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mn-cs"/>
              </a:rPr>
              <a:t>hè</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mn-cs"/>
            </a:endParaRPr>
          </a:p>
        </p:txBody>
      </p:sp>
      <p:sp>
        <p:nvSpPr>
          <p:cNvPr id="36" name="TextBox 35">
            <a:extLst>
              <a:ext uri="{FF2B5EF4-FFF2-40B4-BE49-F238E27FC236}">
                <a16:creationId xmlns:a16="http://schemas.microsoft.com/office/drawing/2014/main" id="{7CCD22EC-874E-9810-7272-0254E6F7D431}"/>
              </a:ext>
            </a:extLst>
          </p:cNvPr>
          <p:cNvSpPr txBox="1"/>
          <p:nvPr/>
        </p:nvSpPr>
        <p:spPr>
          <a:xfrm>
            <a:off x="-31465" y="3030201"/>
            <a:ext cx="4662475" cy="3742762"/>
          </a:xfrm>
          <a:prstGeom prst="roundRect">
            <a:avLst/>
          </a:prstGeom>
        </p:spPr>
        <p:txBody>
          <a:bodyPr vert="horz" lIns="91440" tIns="45720" rIns="91440" bIns="45720" rtlCol="0">
            <a:normAutofit fontScale="92500" lnSpcReduction="10000"/>
          </a:bodyPr>
          <a:lstStyle/>
          <a:p>
            <a:pPr marL="0" marR="0" lvl="0" indent="0" algn="l" defTabSz="914400" rtl="0" eaLnBrk="1" fontAlgn="t"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Diệu</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bác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tảo</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tần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bán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giỏ</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cua</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mớ</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tép</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bà</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sáng</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cũng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dắt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cháu</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mua</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ít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kẹo</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bột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chiếc</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bánh</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mì</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0" name="Text Box 2"/>
          <p:cNvSpPr txBox="1">
            <a:spLocks noChangeArrowheads="1"/>
          </p:cNvSpPr>
          <p:nvPr/>
        </p:nvSpPr>
        <p:spPr bwMode="auto">
          <a:xfrm>
            <a:off x="3803754" y="1868340"/>
            <a:ext cx="41389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u="sng" dirty="0">
                <a:solidFill>
                  <a:srgbClr val="FF0000"/>
                </a:solidFill>
                <a:latin typeface="Times New Roman" pitchFamily="18" charset="0"/>
                <a:cs typeface="Times New Roman" pitchFamily="18" charset="0"/>
              </a:rPr>
              <a:t>NỘI DUNG</a:t>
            </a:r>
          </a:p>
        </p:txBody>
      </p:sp>
      <p:grpSp>
        <p:nvGrpSpPr>
          <p:cNvPr id="21" name="Group 20"/>
          <p:cNvGrpSpPr/>
          <p:nvPr/>
        </p:nvGrpSpPr>
        <p:grpSpPr>
          <a:xfrm>
            <a:off x="4631013" y="2365177"/>
            <a:ext cx="7560990" cy="3894556"/>
            <a:chOff x="5926672" y="3472360"/>
            <a:chExt cx="9353893" cy="4503736"/>
          </a:xfrm>
        </p:grpSpPr>
        <p:pic>
          <p:nvPicPr>
            <p:cNvPr id="22"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351751" y="1047281"/>
              <a:ext cx="4503736" cy="935389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5958987" y="4329540"/>
              <a:ext cx="9051051" cy="2669388"/>
            </a:xfrm>
            <a:prstGeom prst="rect">
              <a:avLst/>
            </a:prstGeom>
          </p:spPr>
          <p:txBody>
            <a:bodyPr wrap="square">
              <a:spAutoFit/>
            </a:bodyPr>
            <a:lstStyle/>
            <a:p>
              <a:pPr algn="ctr"/>
              <a:r>
                <a:rPr lang="en-US" sz="3600" b="1" i="1" dirty="0" smtClean="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Bài</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văn</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thể</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hiện</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tâm</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trạng</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vui</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mừng</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háo</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hức</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trước</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ngày</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khai</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giảng</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và</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những</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trải</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nghiệm</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đáng</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nhớ</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về</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mùa</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hè</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của</a:t>
              </a:r>
              <a:r>
                <a:rPr lang="en-US" sz="3600" b="1" dirty="0">
                  <a:solidFill>
                    <a:srgbClr val="FF0000"/>
                  </a:solidFill>
                  <a:latin typeface="Times New Roman" panose="02020603050405020304" pitchFamily="18" charset="0"/>
                  <a:ea typeface="Times New Roman" panose="02020603050405020304" pitchFamily="18" charset="0"/>
                </a:rPr>
                <a:t> </a:t>
              </a:r>
              <a:r>
                <a:rPr lang="vi-VN" sz="3600" b="1" dirty="0" smtClean="0">
                  <a:solidFill>
                    <a:srgbClr val="FF0000"/>
                  </a:solidFill>
                  <a:latin typeface="Times New Roman" panose="02020603050405020304" pitchFamily="18" charset="0"/>
                  <a:ea typeface="Times New Roman" panose="02020603050405020304" pitchFamily="18" charset="0"/>
                </a:rPr>
                <a:t>Diệu</a:t>
              </a:r>
              <a:r>
                <a:rPr lang="en-US" sz="3600" b="1" dirty="0">
                  <a:solidFill>
                    <a:srgbClr val="FF0000"/>
                  </a:solidFill>
                  <a:latin typeface="Times New Roman" panose="02020603050405020304" pitchFamily="18" charset="0"/>
                  <a:ea typeface="Times New Roman" panose="02020603050405020304" pitchFamily="18" charset="0"/>
                </a:rPr>
                <a:t>.</a:t>
              </a:r>
              <a:endParaRPr lang="en-US" sz="3600" b="1" dirty="0">
                <a:solidFill>
                  <a:srgbClr val="FF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32917401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130" y="0"/>
            <a:ext cx="12286129" cy="6858000"/>
          </a:xfrm>
          <a:prstGeom prst="rect">
            <a:avLst/>
          </a:prstGeom>
        </p:spPr>
      </p:pic>
      <p:pic>
        <p:nvPicPr>
          <p:cNvPr id="3" name="Picture 2" descr="Làng cổ Đường Lâm | khám phá vẻ đẹp ngôi làng cổ của Hà Nội - MOT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30" y="0"/>
            <a:ext cx="1228612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94131" y="0"/>
            <a:ext cx="12286129" cy="6858000"/>
          </a:xfrm>
          <a:prstGeom prst="rect">
            <a:avLst/>
          </a:prstGeom>
        </p:spPr>
      </p:pic>
      <p:pic>
        <p:nvPicPr>
          <p:cNvPr id="6" name="Picture 5"/>
          <p:cNvPicPr>
            <a:picLocks noChangeAspect="1"/>
          </p:cNvPicPr>
          <p:nvPr/>
        </p:nvPicPr>
        <p:blipFill>
          <a:blip r:embed="rId5"/>
          <a:stretch>
            <a:fillRect/>
          </a:stretch>
        </p:blipFill>
        <p:spPr>
          <a:xfrm>
            <a:off x="-94132" y="0"/>
            <a:ext cx="12286130" cy="6884126"/>
          </a:xfrm>
          <a:prstGeom prst="rect">
            <a:avLst/>
          </a:prstGeom>
        </p:spPr>
      </p:pic>
    </p:spTree>
    <p:extLst>
      <p:ext uri="{BB962C8B-B14F-4D97-AF65-F5344CB8AC3E}">
        <p14:creationId xmlns:p14="http://schemas.microsoft.com/office/powerpoint/2010/main" val="270792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226526"/>
            <a:ext cx="6244046" cy="3631474"/>
          </a:xfrm>
          <a:prstGeom prst="rect">
            <a:avLst/>
          </a:prstGeom>
        </p:spPr>
      </p:pic>
      <p:pic>
        <p:nvPicPr>
          <p:cNvPr id="7" name="Picture 6"/>
          <p:cNvPicPr>
            <a:picLocks noChangeAspect="1"/>
          </p:cNvPicPr>
          <p:nvPr/>
        </p:nvPicPr>
        <p:blipFill>
          <a:blip r:embed="rId3"/>
          <a:stretch>
            <a:fillRect/>
          </a:stretch>
        </p:blipFill>
        <p:spPr>
          <a:xfrm>
            <a:off x="0" y="0"/>
            <a:ext cx="6244045" cy="3226526"/>
          </a:xfrm>
          <a:prstGeom prst="rect">
            <a:avLst/>
          </a:prstGeom>
        </p:spPr>
      </p:pic>
      <p:pic>
        <p:nvPicPr>
          <p:cNvPr id="1030" name="Picture 6" descr="Làng cổ Đường Lâm | khám phá vẻ đẹp ngôi làng cổ của Hà Nội - MOT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4045" y="0"/>
            <a:ext cx="5947954" cy="32265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6244044" y="3226526"/>
            <a:ext cx="5947955" cy="3631474"/>
          </a:xfrm>
          <a:prstGeom prst="rect">
            <a:avLst/>
          </a:prstGeom>
        </p:spPr>
      </p:pic>
    </p:spTree>
    <p:extLst>
      <p:ext uri="{BB962C8B-B14F-4D97-AF65-F5344CB8AC3E}">
        <p14:creationId xmlns:p14="http://schemas.microsoft.com/office/powerpoint/2010/main" val="40843145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 y="295681"/>
            <a:ext cx="11176001" cy="655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157238" y="2744070"/>
            <a:ext cx="11698515" cy="1185548"/>
          </a:xfrm>
          <a:prstGeom prst="rect">
            <a:avLst/>
          </a:prstGeom>
        </p:spPr>
        <p:txBody>
          <a:bodyPr wrap="none" fromWordArt="1">
            <a:prstTxWarp prst="textPlain">
              <a:avLst>
                <a:gd name="adj" fmla="val 50000"/>
              </a:avLst>
            </a:prstTxWarp>
          </a:bodyPr>
          <a:lstStyle/>
          <a:p>
            <a:pPr algn="ctr" defTabSz="684886" eaLnBrk="0" fontAlgn="base" hangingPunct="0">
              <a:spcBef>
                <a:spcPct val="0"/>
              </a:spcBef>
              <a:spcAft>
                <a:spcPct val="0"/>
              </a:spcAft>
            </a:pPr>
            <a:r>
              <a:rPr lang="vi-VN" sz="4269"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defTabSz="684886" eaLnBrk="0" fontAlgn="base" hangingPunct="0">
              <a:spcBef>
                <a:spcPct val="0"/>
              </a:spcBef>
              <a:spcAft>
                <a:spcPct val="0"/>
              </a:spcAft>
            </a:pPr>
            <a:r>
              <a:rPr lang="vi-VN" sz="4269"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4269"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extLst>
      <p:ext uri="{BB962C8B-B14F-4D97-AF65-F5344CB8AC3E}">
        <p14:creationId xmlns:p14="http://schemas.microsoft.com/office/powerpoint/2010/main" val="35833395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Ngày hè vui (Tập hát theo lời bài hát mẫu SGK lớp 2 NXBG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9472" y="169817"/>
            <a:ext cx="11821951" cy="6061166"/>
          </a:xfrm>
        </p:spPr>
      </p:pic>
    </p:spTree>
    <p:extLst>
      <p:ext uri="{BB962C8B-B14F-4D97-AF65-F5344CB8AC3E}">
        <p14:creationId xmlns:p14="http://schemas.microsoft.com/office/powerpoint/2010/main" val="401677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CE1472-3DF4-0955-94B3-0E5ED746F3E8}"/>
              </a:ext>
            </a:extLst>
          </p:cNvPr>
          <p:cNvPicPr>
            <a:picLocks noChangeAspect="1"/>
          </p:cNvPicPr>
          <p:nvPr/>
        </p:nvPicPr>
        <p:blipFill rotWithShape="1">
          <a:blip r:embed="rId2"/>
          <a:srcRect r="88722"/>
          <a:stretch/>
        </p:blipFill>
        <p:spPr>
          <a:xfrm>
            <a:off x="148375" y="969009"/>
            <a:ext cx="1143000" cy="1088671"/>
          </a:xfrm>
          <a:prstGeom prst="rect">
            <a:avLst/>
          </a:prstGeom>
        </p:spPr>
      </p:pic>
      <p:sp>
        <p:nvSpPr>
          <p:cNvPr id="9" name="TextBox 29"/>
          <p:cNvSpPr txBox="1"/>
          <p:nvPr/>
        </p:nvSpPr>
        <p:spPr>
          <a:xfrm>
            <a:off x="1088875" y="1319016"/>
            <a:ext cx="10183318" cy="738664"/>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Nói</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với</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bạn</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cảm</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nghĩ</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khi</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mùa</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hè</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kết</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thúc</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133"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Cloud 9">
            <a:extLst>
              <a:ext uri="{FF2B5EF4-FFF2-40B4-BE49-F238E27FC236}">
                <a16:creationId xmlns:a16="http://schemas.microsoft.com/office/drawing/2014/main" id="{9983C60C-E901-DAA5-AC1C-ABD9B76BCFAC}"/>
              </a:ext>
            </a:extLst>
          </p:cNvPr>
          <p:cNvSpPr/>
          <p:nvPr/>
        </p:nvSpPr>
        <p:spPr>
          <a:xfrm>
            <a:off x="7023523" y="3680153"/>
            <a:ext cx="4699364" cy="199458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Trao</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đổi</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đôi</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549522" y="2070803"/>
            <a:ext cx="2702592" cy="4787197"/>
          </a:xfrm>
          <a:prstGeom prst="rect">
            <a:avLst/>
          </a:prstGeom>
        </p:spPr>
      </p:pic>
      <p:pic>
        <p:nvPicPr>
          <p:cNvPr id="12" name="Picture 11"/>
          <p:cNvPicPr>
            <a:picLocks noChangeAspect="1"/>
          </p:cNvPicPr>
          <p:nvPr/>
        </p:nvPicPr>
        <p:blipFill>
          <a:blip r:embed="rId4"/>
          <a:stretch>
            <a:fillRect/>
          </a:stretch>
        </p:blipFill>
        <p:spPr>
          <a:xfrm>
            <a:off x="3846909" y="2181497"/>
            <a:ext cx="2333625" cy="4676503"/>
          </a:xfrm>
          <a:prstGeom prst="rect">
            <a:avLst/>
          </a:prstGeom>
        </p:spPr>
      </p:pic>
      <p:grpSp>
        <p:nvGrpSpPr>
          <p:cNvPr id="13" name="Group 12"/>
          <p:cNvGrpSpPr/>
          <p:nvPr/>
        </p:nvGrpSpPr>
        <p:grpSpPr>
          <a:xfrm>
            <a:off x="2679709" y="202621"/>
            <a:ext cx="6282617" cy="941391"/>
            <a:chOff x="3997177" y="229106"/>
            <a:chExt cx="8245935" cy="1256782"/>
          </a:xfrm>
        </p:grpSpPr>
        <p:sp>
          <p:nvSpPr>
            <p:cNvPr id="14" name="TextBox 13"/>
            <p:cNvSpPr txBox="1"/>
            <p:nvPr/>
          </p:nvSpPr>
          <p:spPr>
            <a:xfrm>
              <a:off x="3997177" y="229106"/>
              <a:ext cx="8245935" cy="677112"/>
            </a:xfrm>
            <a:prstGeom prst="rect">
              <a:avLst/>
            </a:prstGeom>
            <a:noFill/>
          </p:spPr>
          <p:txBody>
            <a:bodyPr wrap="none" rtlCol="0">
              <a:spAutoFit/>
            </a:bodyPr>
            <a:lstStyle/>
            <a:p>
              <a:pPr defTabSz="684886" eaLnBrk="0" fontAlgn="base" hangingPunct="0">
                <a:spcBef>
                  <a:spcPct val="0"/>
                </a:spcBef>
                <a:spcAft>
                  <a:spcPct val="0"/>
                </a:spcAft>
              </a:pPr>
              <a:r>
                <a:rPr lang="en-US" sz="2696" b="1" dirty="0" err="1" smtClean="0">
                  <a:latin typeface="HP001 4 hàng" panose="020B0603050302020204" pitchFamily="34" charset="0"/>
                  <a:cs typeface="Times New Roman" pitchFamily="18" charset="0"/>
                </a:rPr>
                <a:t>Thứ</a:t>
              </a:r>
              <a:r>
                <a:rPr lang="en-US" sz="2696" b="1" dirty="0" smtClean="0">
                  <a:latin typeface="HP001 4 hàng" panose="020B0603050302020204" pitchFamily="34" charset="0"/>
                  <a:cs typeface="Times New Roman" pitchFamily="18" charset="0"/>
                </a:rPr>
                <a:t> </a:t>
              </a:r>
              <a:r>
                <a:rPr lang="en-US" sz="2696" b="1" dirty="0" err="1" smtClean="0">
                  <a:latin typeface="HP001 4 hàng" panose="020B0603050302020204" pitchFamily="34" charset="0"/>
                  <a:cs typeface="Times New Roman" pitchFamily="18" charset="0"/>
                </a:rPr>
                <a:t>sáu</a:t>
              </a:r>
              <a:r>
                <a:rPr lang="en-US" sz="2696" b="1" dirty="0" smtClean="0">
                  <a:latin typeface="HP001 4 hàng" panose="020B0603050302020204" pitchFamily="34" charset="0"/>
                  <a:cs typeface="Times New Roman" pitchFamily="18" charset="0"/>
                </a:rPr>
                <a:t> </a:t>
              </a:r>
              <a:r>
                <a:rPr lang="en-US" sz="2696" b="1" dirty="0" err="1" smtClean="0">
                  <a:latin typeface="HP001 4 hàng" panose="020B0603050302020204" pitchFamily="34" charset="0"/>
                  <a:cs typeface="Times New Roman" pitchFamily="18" charset="0"/>
                </a:rPr>
                <a:t>ngày</a:t>
              </a:r>
              <a:r>
                <a:rPr lang="en-US" sz="2696" b="1" dirty="0" smtClean="0">
                  <a:latin typeface="HP001 4 hàng" panose="020B0603050302020204" pitchFamily="34" charset="0"/>
                  <a:cs typeface="Times New Roman" pitchFamily="18" charset="0"/>
                </a:rPr>
                <a:t> </a:t>
              </a:r>
              <a:r>
                <a:rPr lang="en-US" sz="2696" b="1" dirty="0" smtClean="0">
                  <a:latin typeface="HP001 4 hàng" panose="020B0603050302020204" pitchFamily="34" charset="0"/>
                  <a:cs typeface="Times New Roman" pitchFamily="18" charset="0"/>
                </a:rPr>
                <a:t>7 </a:t>
              </a:r>
              <a:r>
                <a:rPr lang="en-US" sz="2696" b="1" dirty="0" err="1" smtClean="0">
                  <a:latin typeface="HP001 4 hàng" panose="020B0603050302020204" pitchFamily="34" charset="0"/>
                  <a:cs typeface="Times New Roman" pitchFamily="18" charset="0"/>
                </a:rPr>
                <a:t>tháng</a:t>
              </a:r>
              <a:r>
                <a:rPr lang="en-US" sz="2696" b="1" dirty="0" smtClean="0">
                  <a:latin typeface="HP001 4 hàng" panose="020B0603050302020204" pitchFamily="34" charset="0"/>
                  <a:cs typeface="Times New Roman" pitchFamily="18" charset="0"/>
                </a:rPr>
                <a:t> 10 </a:t>
              </a:r>
              <a:r>
                <a:rPr lang="en-US" sz="2696" b="1" dirty="0" err="1" smtClean="0">
                  <a:latin typeface="HP001 4 hàng" panose="020B0603050302020204" pitchFamily="34" charset="0"/>
                  <a:cs typeface="Times New Roman" pitchFamily="18" charset="0"/>
                </a:rPr>
                <a:t>năm</a:t>
              </a:r>
              <a:r>
                <a:rPr lang="en-US" sz="2696" b="1" dirty="0" smtClean="0">
                  <a:latin typeface="HP001 4 hàng" panose="020B0603050302020204" pitchFamily="34" charset="0"/>
                  <a:cs typeface="Times New Roman" pitchFamily="18" charset="0"/>
                </a:rPr>
                <a:t> 2022</a:t>
              </a:r>
              <a:endParaRPr lang="en-US" sz="2696" b="1" dirty="0">
                <a:latin typeface="HP001 4 hàng" panose="020B0603050302020204" pitchFamily="34" charset="0"/>
                <a:cs typeface="Times New Roman" pitchFamily="18" charset="0"/>
              </a:endParaRPr>
            </a:p>
          </p:txBody>
        </p:sp>
        <p:sp>
          <p:nvSpPr>
            <p:cNvPr id="15" name="TextBox 14"/>
            <p:cNvSpPr txBox="1"/>
            <p:nvPr/>
          </p:nvSpPr>
          <p:spPr>
            <a:xfrm>
              <a:off x="6086265" y="870151"/>
              <a:ext cx="2103604" cy="615737"/>
            </a:xfrm>
            <a:prstGeom prst="rect">
              <a:avLst/>
            </a:prstGeom>
            <a:noFill/>
          </p:spPr>
          <p:txBody>
            <a:bodyPr wrap="none" rtlCol="0">
              <a:spAutoFit/>
            </a:bodyPr>
            <a:lstStyle/>
            <a:p>
              <a:pPr defTabSz="684886" eaLnBrk="0" fontAlgn="base" hangingPunct="0">
                <a:spcBef>
                  <a:spcPct val="0"/>
                </a:spcBef>
                <a:spcAft>
                  <a:spcPct val="0"/>
                </a:spcAft>
              </a:pPr>
              <a:r>
                <a:rPr lang="en-US" sz="2397" b="1" u="sng" dirty="0" err="1" smtClean="0">
                  <a:latin typeface="HP001 4 hàng" panose="020B0603050302020204" pitchFamily="34" charset="0"/>
                  <a:cs typeface="Times New Roman" pitchFamily="18" charset="0"/>
                </a:rPr>
                <a:t>Tiếng</a:t>
              </a:r>
              <a:r>
                <a:rPr lang="en-US" sz="2397" b="1" u="sng" dirty="0" smtClean="0">
                  <a:latin typeface="HP001 4 hàng" panose="020B0603050302020204" pitchFamily="34" charset="0"/>
                  <a:cs typeface="Times New Roman" pitchFamily="18" charset="0"/>
                </a:rPr>
                <a:t> </a:t>
              </a:r>
              <a:r>
                <a:rPr lang="en-US" sz="2397" b="1" u="sng" dirty="0" err="1" smtClean="0">
                  <a:latin typeface="HP001 4 hàng" panose="020B0603050302020204" pitchFamily="34" charset="0"/>
                  <a:cs typeface="Times New Roman" pitchFamily="18" charset="0"/>
                </a:rPr>
                <a:t>Việt</a:t>
              </a:r>
              <a:endParaRPr lang="en-US" sz="2397" b="1" u="sng" dirty="0">
                <a:latin typeface="HP001 4 hàng" panose="020B0603050302020204" pitchFamily="34" charset="0"/>
                <a:cs typeface="Times New Roman" pitchFamily="18" charset="0"/>
              </a:endParaRPr>
            </a:p>
          </p:txBody>
        </p:sp>
      </p:grpSp>
    </p:spTree>
    <p:extLst>
      <p:ext uri="{BB962C8B-B14F-4D97-AF65-F5344CB8AC3E}">
        <p14:creationId xmlns:p14="http://schemas.microsoft.com/office/powerpoint/2010/main" val="354737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2CEA43-C9BB-416C-8778-865E92F2BF31}"/>
              </a:ext>
            </a:extLst>
          </p:cNvPr>
          <p:cNvPicPr>
            <a:picLocks noChangeAspect="1"/>
          </p:cNvPicPr>
          <p:nvPr/>
        </p:nvPicPr>
        <p:blipFill>
          <a:blip r:embed="rId2"/>
          <a:stretch>
            <a:fillRect/>
          </a:stretch>
        </p:blipFill>
        <p:spPr>
          <a:xfrm>
            <a:off x="169817" y="156755"/>
            <a:ext cx="11887199" cy="6570616"/>
          </a:xfrm>
          <a:prstGeom prst="rect">
            <a:avLst/>
          </a:prstGeom>
        </p:spPr>
      </p:pic>
    </p:spTree>
    <p:extLst>
      <p:ext uri="{BB962C8B-B14F-4D97-AF65-F5344CB8AC3E}">
        <p14:creationId xmlns:p14="http://schemas.microsoft.com/office/powerpoint/2010/main" val="157093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45469" y="130298"/>
            <a:ext cx="6127127" cy="1003394"/>
            <a:chOff x="3997177" y="229106"/>
            <a:chExt cx="8041855" cy="1339558"/>
          </a:xfrm>
        </p:grpSpPr>
        <p:sp>
          <p:nvSpPr>
            <p:cNvPr id="17" name="TextBox 16"/>
            <p:cNvSpPr txBox="1"/>
            <p:nvPr/>
          </p:nvSpPr>
          <p:spPr>
            <a:xfrm>
              <a:off x="3997177" y="229106"/>
              <a:ext cx="8041855" cy="677112"/>
            </a:xfrm>
            <a:prstGeom prst="rect">
              <a:avLst/>
            </a:prstGeom>
            <a:noFill/>
          </p:spPr>
          <p:txBody>
            <a:bodyPr wrap="none" rtlCol="0">
              <a:spAutoFit/>
            </a:bodyPr>
            <a:lstStyle/>
            <a:p>
              <a:pPr defTabSz="684886" eaLnBrk="0" fontAlgn="base" hangingPunct="0">
                <a:spcBef>
                  <a:spcPct val="0"/>
                </a:spcBef>
                <a:spcAft>
                  <a:spcPct val="0"/>
                </a:spcAft>
              </a:pPr>
              <a:r>
                <a:rPr lang="en-US" sz="2696" b="1" dirty="0" err="1" smtClean="0">
                  <a:latin typeface="HP001 4 hàng" panose="020B0603050302020204" pitchFamily="34" charset="0"/>
                  <a:cs typeface="Times New Roman" pitchFamily="18" charset="0"/>
                </a:rPr>
                <a:t>Thứ</a:t>
              </a:r>
              <a:r>
                <a:rPr lang="en-US" sz="2696" b="1" dirty="0" smtClean="0">
                  <a:latin typeface="HP001 4 hàng" panose="020B0603050302020204" pitchFamily="34" charset="0"/>
                  <a:cs typeface="Times New Roman" pitchFamily="18" charset="0"/>
                </a:rPr>
                <a:t> </a:t>
              </a:r>
              <a:r>
                <a:rPr lang="en-US" sz="2696" b="1" dirty="0" err="1" smtClean="0">
                  <a:latin typeface="HP001 4 hàng" panose="020B0603050302020204" pitchFamily="34" charset="0"/>
                  <a:cs typeface="Times New Roman" pitchFamily="18" charset="0"/>
                </a:rPr>
                <a:t>sáu</a:t>
              </a:r>
              <a:r>
                <a:rPr lang="en-US" sz="2696" b="1" dirty="0" smtClean="0">
                  <a:latin typeface="HP001 4 hàng" panose="020B0603050302020204" pitchFamily="34" charset="0"/>
                  <a:cs typeface="Times New Roman" pitchFamily="18" charset="0"/>
                </a:rPr>
                <a:t> </a:t>
              </a:r>
              <a:r>
                <a:rPr lang="en-US" sz="2696" b="1" dirty="0" err="1" smtClean="0">
                  <a:latin typeface="HP001 4 hàng" panose="020B0603050302020204" pitchFamily="34" charset="0"/>
                  <a:cs typeface="Times New Roman" pitchFamily="18" charset="0"/>
                </a:rPr>
                <a:t>ngày</a:t>
              </a:r>
              <a:r>
                <a:rPr lang="en-US" sz="2696" b="1" dirty="0" smtClean="0">
                  <a:latin typeface="HP001 4 hàng" panose="020B0603050302020204" pitchFamily="34" charset="0"/>
                  <a:cs typeface="Times New Roman" pitchFamily="18" charset="0"/>
                </a:rPr>
                <a:t> </a:t>
              </a:r>
              <a:r>
                <a:rPr lang="en-US" sz="2696" b="1" dirty="0" smtClean="0">
                  <a:latin typeface="HP001 4 hàng" panose="020B0603050302020204" pitchFamily="34" charset="0"/>
                  <a:cs typeface="Times New Roman" pitchFamily="18" charset="0"/>
                </a:rPr>
                <a:t>7 </a:t>
              </a:r>
              <a:r>
                <a:rPr lang="en-US" sz="2696" b="1" dirty="0" err="1" smtClean="0">
                  <a:latin typeface="HP001 4 hàng" panose="020B0603050302020204" pitchFamily="34" charset="0"/>
                  <a:cs typeface="Times New Roman" pitchFamily="18" charset="0"/>
                </a:rPr>
                <a:t>tháng</a:t>
              </a:r>
              <a:r>
                <a:rPr lang="en-US" sz="2696" b="1" dirty="0" smtClean="0">
                  <a:latin typeface="HP001 4 hàng" panose="020B0603050302020204" pitchFamily="34" charset="0"/>
                  <a:cs typeface="Times New Roman" pitchFamily="18" charset="0"/>
                </a:rPr>
                <a:t> </a:t>
              </a:r>
              <a:r>
                <a:rPr lang="en-US" sz="2696" b="1" dirty="0" smtClean="0">
                  <a:latin typeface="HP001 4 hàng" panose="020B0603050302020204" pitchFamily="34" charset="0"/>
                  <a:cs typeface="Times New Roman" pitchFamily="18" charset="0"/>
                </a:rPr>
                <a:t>10 </a:t>
              </a:r>
              <a:r>
                <a:rPr lang="en-US" sz="2696" b="1" dirty="0" err="1" smtClean="0">
                  <a:latin typeface="HP001 4 hàng" panose="020B0603050302020204" pitchFamily="34" charset="0"/>
                  <a:cs typeface="Times New Roman" pitchFamily="18" charset="0"/>
                </a:rPr>
                <a:t>năm</a:t>
              </a:r>
              <a:r>
                <a:rPr lang="en-US" sz="2696" b="1" dirty="0" smtClean="0">
                  <a:latin typeface="HP001 4 hàng" panose="020B0603050302020204" pitchFamily="34" charset="0"/>
                  <a:cs typeface="Times New Roman" pitchFamily="18" charset="0"/>
                </a:rPr>
                <a:t> 2022</a:t>
              </a:r>
              <a:endParaRPr lang="en-US" sz="2696" b="1" dirty="0">
                <a:latin typeface="HP001 4 hàng" panose="020B0603050302020204" pitchFamily="34" charset="0"/>
                <a:cs typeface="Times New Roman" pitchFamily="18" charset="0"/>
              </a:endParaRPr>
            </a:p>
          </p:txBody>
        </p:sp>
        <p:sp>
          <p:nvSpPr>
            <p:cNvPr id="18" name="TextBox 17"/>
            <p:cNvSpPr txBox="1"/>
            <p:nvPr/>
          </p:nvSpPr>
          <p:spPr>
            <a:xfrm>
              <a:off x="6086265" y="870151"/>
              <a:ext cx="3646720" cy="698513"/>
            </a:xfrm>
            <a:prstGeom prst="rect">
              <a:avLst/>
            </a:prstGeom>
            <a:noFill/>
          </p:spPr>
          <p:txBody>
            <a:bodyPr wrap="none" rtlCol="0">
              <a:spAutoFit/>
            </a:bodyPr>
            <a:lstStyle/>
            <a:p>
              <a:pPr defTabSz="684886" eaLnBrk="0" fontAlgn="base" hangingPunct="0">
                <a:spcBef>
                  <a:spcPct val="0"/>
                </a:spcBef>
                <a:spcAft>
                  <a:spcPct val="0"/>
                </a:spcAft>
              </a:pPr>
              <a:r>
                <a:rPr lang="en-US" sz="2800" b="1" u="sng" dirty="0" err="1" smtClean="0">
                  <a:latin typeface="HP001 4 hàng" panose="020B0603050302020204" pitchFamily="34" charset="0"/>
                  <a:cs typeface="Times New Roman" pitchFamily="18" charset="0"/>
                </a:rPr>
                <a:t>Tiếng</a:t>
              </a:r>
              <a:r>
                <a:rPr lang="en-US" sz="2800" b="1" u="sng" dirty="0" smtClean="0">
                  <a:latin typeface="HP001 4 hàng" panose="020B0603050302020204" pitchFamily="34" charset="0"/>
                  <a:cs typeface="Times New Roman" pitchFamily="18" charset="0"/>
                </a:rPr>
                <a:t> </a:t>
              </a:r>
              <a:r>
                <a:rPr lang="en-US" sz="2800" b="1" u="sng" dirty="0" err="1" smtClean="0">
                  <a:latin typeface="HP001 4 hàng" panose="020B0603050302020204" pitchFamily="34" charset="0"/>
                  <a:cs typeface="Times New Roman" pitchFamily="18" charset="0"/>
                </a:rPr>
                <a:t>Việt</a:t>
              </a:r>
              <a:r>
                <a:rPr lang="en-US" sz="2800" b="1" u="sng" dirty="0" smtClean="0">
                  <a:latin typeface="HP001 4 hàng" panose="020B0603050302020204" pitchFamily="34" charset="0"/>
                  <a:cs typeface="Times New Roman" pitchFamily="18" charset="0"/>
                </a:rPr>
                <a:t> – </a:t>
              </a:r>
              <a:r>
                <a:rPr lang="en-US" sz="2800" b="1" u="sng" dirty="0" err="1" smtClean="0">
                  <a:latin typeface="HP001 4 hàng" panose="020B0603050302020204" pitchFamily="34" charset="0"/>
                  <a:cs typeface="Times New Roman" pitchFamily="18" charset="0"/>
                </a:rPr>
                <a:t>Đọc</a:t>
              </a:r>
              <a:endParaRPr lang="en-US" sz="2800" b="1" u="sng" dirty="0">
                <a:latin typeface="HP001 4 hàng" panose="020B0603050302020204" pitchFamily="34" charset="0"/>
                <a:cs typeface="Times New Roman" pitchFamily="18" charset="0"/>
              </a:endParaRPr>
            </a:p>
          </p:txBody>
        </p:sp>
      </p:grpSp>
      <p:sp>
        <p:nvSpPr>
          <p:cNvPr id="19" name="Text Box 14"/>
          <p:cNvSpPr txBox="1">
            <a:spLocks noChangeArrowheads="1"/>
          </p:cNvSpPr>
          <p:nvPr/>
        </p:nvSpPr>
        <p:spPr bwMode="auto">
          <a:xfrm>
            <a:off x="3045469" y="1046255"/>
            <a:ext cx="6037640" cy="60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Aft>
                <a:spcPct val="0"/>
              </a:spcAft>
              <a:defRPr/>
            </a:pPr>
            <a:r>
              <a:rPr lang="en-US" sz="3200" b="1" dirty="0" err="1" smtClean="0">
                <a:solidFill>
                  <a:srgbClr val="FF0000"/>
                </a:solidFill>
                <a:effectLst>
                  <a:outerShdw blurRad="38100" dist="38100" dir="2700000" algn="tl">
                    <a:srgbClr val="000000">
                      <a:alpha val="43137"/>
                    </a:srgbClr>
                  </a:outerShdw>
                </a:effectLst>
                <a:latin typeface="HP001 4 hàng" panose="020B0603050302020204" pitchFamily="34" charset="0"/>
              </a:rPr>
              <a:t>Tạm</a:t>
            </a:r>
            <a:r>
              <a:rPr lang="en-US" sz="3200" b="1" dirty="0" smtClean="0">
                <a:solidFill>
                  <a:srgbClr val="FF0000"/>
                </a:solidFill>
                <a:effectLst>
                  <a:outerShdw blurRad="38100" dist="38100" dir="2700000" algn="tl">
                    <a:srgbClr val="000000">
                      <a:alpha val="43137"/>
                    </a:srgbClr>
                  </a:outerShdw>
                </a:effectLst>
                <a:latin typeface="HP001 4 hàng" panose="020B0603050302020204" pitchFamily="34" charset="0"/>
              </a:rPr>
              <a:t> </a:t>
            </a:r>
            <a:r>
              <a:rPr lang="en-US" sz="3200" b="1" dirty="0" err="1" smtClean="0">
                <a:solidFill>
                  <a:srgbClr val="FF0000"/>
                </a:solidFill>
                <a:effectLst>
                  <a:outerShdw blurRad="38100" dist="38100" dir="2700000" algn="tl">
                    <a:srgbClr val="000000">
                      <a:alpha val="43137"/>
                    </a:srgbClr>
                  </a:outerShdw>
                </a:effectLst>
                <a:latin typeface="HP001 4 hàng" panose="020B0603050302020204" pitchFamily="34" charset="0"/>
              </a:rPr>
              <a:t>biệt</a:t>
            </a:r>
            <a:r>
              <a:rPr lang="en-US" sz="3200" b="1" dirty="0" smtClean="0">
                <a:solidFill>
                  <a:srgbClr val="FF0000"/>
                </a:solidFill>
                <a:effectLst>
                  <a:outerShdw blurRad="38100" dist="38100" dir="2700000" algn="tl">
                    <a:srgbClr val="000000">
                      <a:alpha val="43137"/>
                    </a:srgbClr>
                  </a:outerShdw>
                </a:effectLst>
                <a:latin typeface="HP001 4 hàng" panose="020B0603050302020204" pitchFamily="34" charset="0"/>
              </a:rPr>
              <a:t> </a:t>
            </a:r>
            <a:r>
              <a:rPr lang="en-US" sz="3200" b="1" dirty="0" err="1" smtClean="0">
                <a:solidFill>
                  <a:srgbClr val="FF0000"/>
                </a:solidFill>
                <a:effectLst>
                  <a:outerShdw blurRad="38100" dist="38100" dir="2700000" algn="tl">
                    <a:srgbClr val="000000">
                      <a:alpha val="43137"/>
                    </a:srgbClr>
                  </a:outerShdw>
                </a:effectLst>
                <a:latin typeface="HP001 4 hàng" panose="020B0603050302020204" pitchFamily="34" charset="0"/>
              </a:rPr>
              <a:t>mùa</a:t>
            </a:r>
            <a:r>
              <a:rPr lang="en-US" sz="3200" b="1" dirty="0" smtClean="0">
                <a:solidFill>
                  <a:srgbClr val="FF0000"/>
                </a:solidFill>
                <a:effectLst>
                  <a:outerShdw blurRad="38100" dist="38100" dir="2700000" algn="tl">
                    <a:srgbClr val="000000">
                      <a:alpha val="43137"/>
                    </a:srgbClr>
                  </a:outerShdw>
                </a:effectLst>
                <a:latin typeface="HP001 4 hàng" panose="020B0603050302020204" pitchFamily="34" charset="0"/>
              </a:rPr>
              <a:t> </a:t>
            </a:r>
            <a:r>
              <a:rPr lang="en-US" sz="3200" b="1" dirty="0" err="1" smtClean="0">
                <a:solidFill>
                  <a:srgbClr val="FF0000"/>
                </a:solidFill>
                <a:effectLst>
                  <a:outerShdw blurRad="38100" dist="38100" dir="2700000" algn="tl">
                    <a:srgbClr val="000000">
                      <a:alpha val="43137"/>
                    </a:srgbClr>
                  </a:outerShdw>
                </a:effectLst>
                <a:latin typeface="HP001 4 hàng" panose="020B0603050302020204" pitchFamily="34" charset="0"/>
              </a:rPr>
              <a:t>hè</a:t>
            </a:r>
            <a:endParaRPr lang="en-US" sz="3200" b="1" dirty="0">
              <a:solidFill>
                <a:srgbClr val="FF0000"/>
              </a:solidFill>
              <a:effectLst>
                <a:outerShdw blurRad="38100" dist="38100" dir="2700000" algn="tl">
                  <a:srgbClr val="000000">
                    <a:alpha val="43137"/>
                  </a:srgbClr>
                </a:outerShdw>
              </a:effectLst>
              <a:latin typeface="HP001 4 hàng" panose="020B0603050302020204" pitchFamily="34" charset="0"/>
            </a:endParaRPr>
          </a:p>
        </p:txBody>
      </p:sp>
      <p:sp>
        <p:nvSpPr>
          <p:cNvPr id="2" name="Rectangle 1"/>
          <p:cNvSpPr/>
          <p:nvPr/>
        </p:nvSpPr>
        <p:spPr>
          <a:xfrm>
            <a:off x="1171089" y="2122728"/>
            <a:ext cx="10885928" cy="1077218"/>
          </a:xfrm>
          <a:prstGeom prst="rect">
            <a:avLst/>
          </a:prstGeom>
        </p:spPr>
        <p:txBody>
          <a:bodyPr wrap="square">
            <a:spAutoFit/>
          </a:bodyPr>
          <a:lstStyle/>
          <a:p>
            <a:pPr defTabSz="684886" eaLnBrk="0" fontAlgn="base" hangingPunct="0">
              <a:spcBef>
                <a:spcPct val="0"/>
              </a:spcBef>
              <a:spcAft>
                <a:spcPct val="0"/>
              </a:spcAft>
            </a:pPr>
            <a:r>
              <a:rPr lang="en-US" sz="3200" b="1" dirty="0">
                <a:latin typeface="Times New Roman" panose="02020603050405020304" pitchFamily="18" charset="0"/>
                <a:cs typeface="Times New Roman" panose="02020603050405020304" pitchFamily="18" charset="0"/>
              </a:rPr>
              <a:t>Đọc</a:t>
            </a:r>
            <a:r>
              <a:rPr lang="vi-VN" sz="3200" b="1" dirty="0">
                <a:latin typeface="Times New Roman" panose="02020603050405020304" pitchFamily="18" charset="0"/>
                <a:cs typeface="Times New Roman" panose="02020603050405020304" pitchFamily="18" charset="0"/>
              </a:rPr>
              <a:t> cả bài giọng đọc nhẹ nhàng và chứa nhiều cảm xúc như đang tâm </a:t>
            </a:r>
            <a:r>
              <a:rPr lang="en-US" sz="3200" b="1" dirty="0" err="1" smtClean="0">
                <a:latin typeface="Times New Roman" panose="02020603050405020304" pitchFamily="18" charset="0"/>
                <a:cs typeface="Times New Roman" panose="02020603050405020304" pitchFamily="18" charset="0"/>
              </a:rPr>
              <a:t>sự</a:t>
            </a:r>
            <a:r>
              <a:rPr lang="vi-VN"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kể chuyệ</a:t>
            </a:r>
            <a:r>
              <a:rPr lang="en-US" sz="3200" b="1" dirty="0">
                <a:latin typeface="Times New Roman" panose="02020603050405020304" pitchFamily="18" charset="0"/>
                <a:cs typeface="Times New Roman" panose="02020603050405020304" pitchFamily="18" charset="0"/>
              </a:rPr>
              <a:t>n.</a:t>
            </a:r>
          </a:p>
        </p:txBody>
      </p:sp>
      <p:sp>
        <p:nvSpPr>
          <p:cNvPr id="3" name="Rectangle 2"/>
          <p:cNvSpPr/>
          <p:nvPr/>
        </p:nvSpPr>
        <p:spPr>
          <a:xfrm>
            <a:off x="1073177" y="3949731"/>
            <a:ext cx="10171098" cy="2554545"/>
          </a:xfrm>
          <a:prstGeom prst="rect">
            <a:avLst/>
          </a:prstGeom>
        </p:spPr>
        <p:txBody>
          <a:bodyPr wrap="square">
            <a:spAutoFit/>
          </a:bodyPr>
          <a:lstStyle/>
          <a:p>
            <a:pPr defTabSz="684886" eaLnBrk="0" fontAlgn="base" hangingPunct="0">
              <a:spcBef>
                <a:spcPct val="0"/>
              </a:spcBef>
              <a:spcAft>
                <a:spcPct val="0"/>
              </a:spcAft>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đầu</a:t>
            </a:r>
            <a:r>
              <a:rPr lang="en-US" sz="3200" b="1" dirty="0">
                <a:latin typeface="Times New Roman" panose="02020603050405020304" pitchFamily="18" charset="0"/>
                <a:cs typeface="Times New Roman" panose="02020603050405020304" pitchFamily="18" charset="0"/>
              </a:rPr>
              <a:t> đến</a:t>
            </a:r>
            <a:r>
              <a:rPr lang="vi-VN" sz="3200" b="1" dirty="0">
                <a:latin typeface="Times New Roman" panose="02020603050405020304" pitchFamily="18" charset="0"/>
                <a:cs typeface="Times New Roman" panose="02020603050405020304" pitchFamily="18" charset="0"/>
              </a:rPr>
              <a:t> những gì nhỉ?</a:t>
            </a:r>
            <a:r>
              <a:rPr lang="en-US" sz="3200" b="1" dirty="0">
                <a:latin typeface="Times New Roman" panose="02020603050405020304" pitchFamily="18" charset="0"/>
                <a:cs typeface="Times New Roman" panose="02020603050405020304" pitchFamily="18" charset="0"/>
              </a:rPr>
              <a:t>.</a:t>
            </a:r>
          </a:p>
          <a:p>
            <a:pPr defTabSz="684886" eaLnBrk="0" fontAlgn="base" hangingPunct="0">
              <a:spcBef>
                <a:spcPct val="0"/>
              </a:spcBef>
              <a:spcAft>
                <a:spcPct val="0"/>
              </a:spcAft>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Tiếp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theo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đến </a:t>
            </a:r>
            <a:r>
              <a:rPr lang="en-US" sz="3200" b="1" dirty="0" err="1">
                <a:latin typeface="Times New Roman" panose="02020603050405020304" pitchFamily="18" charset="0"/>
                <a:cs typeface="Times New Roman" panose="02020603050405020304" pitchFamily="18" charset="0"/>
              </a:rPr>
              <a:t>Thật</a:t>
            </a:r>
            <a:r>
              <a:rPr lang="vi-VN" sz="3200" b="1" dirty="0">
                <a:latin typeface="Times New Roman" panose="02020603050405020304" pitchFamily="18" charset="0"/>
                <a:cs typeface="Times New Roman" panose="02020603050405020304" pitchFamily="18" charset="0"/>
              </a:rPr>
              <a:t> là thích.</a:t>
            </a:r>
            <a:endParaRPr lang="en-US" sz="3200" b="1" dirty="0">
              <a:latin typeface="Times New Roman" panose="02020603050405020304" pitchFamily="18" charset="0"/>
              <a:cs typeface="Times New Roman" panose="02020603050405020304" pitchFamily="18" charset="0"/>
            </a:endParaRPr>
          </a:p>
          <a:p>
            <a:pPr defTabSz="684886" eaLnBrk="0" fontAlgn="base" hangingPunct="0">
              <a:spcBef>
                <a:spcPct val="0"/>
              </a:spcBef>
              <a:spcAft>
                <a:spcPct val="0"/>
              </a:spcAft>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3: </a:t>
            </a:r>
            <a:r>
              <a:rPr lang="en-US" sz="3200" b="1" dirty="0" err="1">
                <a:latin typeface="Times New Roman" panose="02020603050405020304" pitchFamily="18" charset="0"/>
                <a:cs typeface="Times New Roman" panose="02020603050405020304" pitchFamily="18" charset="0"/>
              </a:rPr>
              <a:t>Tiếp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theo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đến</a:t>
            </a:r>
            <a:r>
              <a:rPr lang="vi-VN" sz="3200" b="1" dirty="0">
                <a:latin typeface="Times New Roman" panose="02020603050405020304" pitchFamily="18" charset="0"/>
                <a:cs typeface="Times New Roman" panose="02020603050405020304" pitchFamily="18" charset="0"/>
              </a:rPr>
              <a:t> kho chuyện thú vị</a:t>
            </a:r>
            <a:r>
              <a:rPr lang="en-US" sz="3200" b="1" dirty="0">
                <a:latin typeface="Times New Roman" panose="02020603050405020304" pitchFamily="18" charset="0"/>
                <a:cs typeface="Times New Roman" panose="02020603050405020304" pitchFamily="18" charset="0"/>
              </a:rPr>
              <a:t>.</a:t>
            </a:r>
          </a:p>
          <a:p>
            <a:pPr defTabSz="684886" eaLnBrk="0" fontAlgn="base" hangingPunct="0">
              <a:spcBef>
                <a:spcPct val="0"/>
              </a:spcBef>
              <a:spcAft>
                <a:spcPct val="0"/>
              </a:spcAft>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4: </a:t>
            </a:r>
            <a:r>
              <a:rPr lang="en-US" sz="3200" b="1" dirty="0" err="1">
                <a:latin typeface="Times New Roman" panose="02020603050405020304" pitchFamily="18" charset="0"/>
                <a:cs typeface="Times New Roman" panose="02020603050405020304" pitchFamily="18" charset="0"/>
              </a:rPr>
              <a:t>Tiếp</a:t>
            </a:r>
            <a:r>
              <a:rPr lang="vi-VN" sz="3200" b="1" dirty="0">
                <a:latin typeface="Times New Roman" panose="02020603050405020304" pitchFamily="18" charset="0"/>
                <a:cs typeface="Times New Roman" panose="02020603050405020304" pitchFamily="18" charset="0"/>
              </a:rPr>
              <a:t> theo đến vài chiếc bánh mì.</a:t>
            </a:r>
            <a:endParaRPr lang="en-US" sz="3200" b="1" dirty="0">
              <a:latin typeface="Times New Roman" panose="02020603050405020304" pitchFamily="18" charset="0"/>
              <a:cs typeface="Times New Roman" panose="02020603050405020304" pitchFamily="18" charset="0"/>
            </a:endParaRPr>
          </a:p>
          <a:p>
            <a:pPr defTabSz="684886" eaLnBrk="0" fontAlgn="base" hangingPunct="0">
              <a:spcBef>
                <a:spcPct val="0"/>
              </a:spcBef>
              <a:spcAft>
                <a:spcPct val="0"/>
              </a:spcAft>
            </a:pPr>
            <a:r>
              <a:rPr lang="vi-VN" sz="3200" b="1" dirty="0">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Đoạn 5 :</a:t>
            </a:r>
            <a:r>
              <a:rPr lang="en-US" sz="3200" b="1" dirty="0">
                <a:latin typeface="Times New Roman" panose="02020603050405020304" pitchFamily="18" charset="0"/>
                <a:cs typeface="Times New Roman" panose="02020603050405020304" pitchFamily="18" charset="0"/>
              </a:rPr>
              <a:t>C</a:t>
            </a:r>
            <a:r>
              <a:rPr lang="vi-VN" sz="3200" b="1" dirty="0">
                <a:latin typeface="Times New Roman" panose="02020603050405020304" pitchFamily="18" charset="0"/>
                <a:cs typeface="Times New Roman" panose="02020603050405020304" pitchFamily="18" charset="0"/>
              </a:rPr>
              <a:t>òn lại</a:t>
            </a:r>
            <a:endParaRPr lang="en-US" sz="3200" b="1" dirty="0">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1130254" y="1488365"/>
            <a:ext cx="3139265" cy="530273"/>
            <a:chOff x="1508919" y="1888664"/>
            <a:chExt cx="3733800" cy="707928"/>
          </a:xfrm>
        </p:grpSpPr>
        <p:sp>
          <p:nvSpPr>
            <p:cNvPr id="20" name="Rectangle 19"/>
            <p:cNvSpPr/>
            <p:nvPr/>
          </p:nvSpPr>
          <p:spPr>
            <a:xfrm>
              <a:off x="1508919" y="1888664"/>
              <a:ext cx="3733800" cy="707928"/>
            </a:xfrm>
            <a:prstGeom prst="rect">
              <a:avLst/>
            </a:prstGeom>
          </p:spPr>
          <p:txBody>
            <a:bodyPr wrap="square">
              <a:spAutoFit/>
            </a:bodyPr>
            <a:lstStyle/>
            <a:p>
              <a:pPr defTabSz="684886" eaLnBrk="0" fontAlgn="base" hangingPunct="0">
                <a:spcBef>
                  <a:spcPct val="0"/>
                </a:spcBef>
                <a:spcAft>
                  <a:spcPct val="0"/>
                </a:spcAft>
              </a:pPr>
              <a:r>
                <a:rPr lang="en-US" sz="2846" b="1" dirty="0">
                  <a:solidFill>
                    <a:srgbClr val="FF0000"/>
                  </a:solidFill>
                  <a:latin typeface="Times New Roman" pitchFamily="18" charset="0"/>
                  <a:cs typeface="Times New Roman" pitchFamily="18" charset="0"/>
                </a:rPr>
                <a:t>1. </a:t>
              </a:r>
              <a:r>
                <a:rPr lang="en-US" sz="2846" b="1" dirty="0" err="1">
                  <a:solidFill>
                    <a:srgbClr val="FF0000"/>
                  </a:solidFill>
                  <a:latin typeface="Times New Roman" pitchFamily="18" charset="0"/>
                  <a:cs typeface="Times New Roman" pitchFamily="18" charset="0"/>
                </a:rPr>
                <a:t>Hướng</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dẫn</a:t>
              </a:r>
              <a:r>
                <a:rPr lang="en-US" sz="2846" b="1" dirty="0">
                  <a:solidFill>
                    <a:srgbClr val="FF0000"/>
                  </a:solidFill>
                  <a:latin typeface="Times New Roman" pitchFamily="18" charset="0"/>
                  <a:cs typeface="Times New Roman" pitchFamily="18" charset="0"/>
                </a:rPr>
                <a:t> </a:t>
              </a:r>
              <a:r>
                <a:rPr lang="en-US" sz="2846" b="1" dirty="0" err="1">
                  <a:solidFill>
                    <a:srgbClr val="FF0000"/>
                  </a:solidFill>
                  <a:latin typeface="Times New Roman" pitchFamily="18" charset="0"/>
                  <a:cs typeface="Times New Roman" pitchFamily="18" charset="0"/>
                </a:rPr>
                <a:t>đọc</a:t>
              </a:r>
              <a:r>
                <a:rPr lang="en-US" sz="2846" b="1" dirty="0">
                  <a:solidFill>
                    <a:srgbClr val="FF0000"/>
                  </a:solidFill>
                  <a:latin typeface="Times New Roman" pitchFamily="18" charset="0"/>
                  <a:cs typeface="Times New Roman" pitchFamily="18" charset="0"/>
                </a:rPr>
                <a:t>.</a:t>
              </a:r>
            </a:p>
          </p:txBody>
        </p:sp>
        <p:cxnSp>
          <p:nvCxnSpPr>
            <p:cNvPr id="21" name="Straight Connector 20"/>
            <p:cNvCxnSpPr/>
            <p:nvPr/>
          </p:nvCxnSpPr>
          <p:spPr>
            <a:xfrm>
              <a:off x="1673234" y="2519755"/>
              <a:ext cx="3177124"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130254" y="3257769"/>
            <a:ext cx="3139265" cy="530273"/>
            <a:chOff x="1508919" y="1888664"/>
            <a:chExt cx="3733800" cy="707928"/>
          </a:xfrm>
        </p:grpSpPr>
        <p:sp>
          <p:nvSpPr>
            <p:cNvPr id="23" name="Rectangle 22"/>
            <p:cNvSpPr/>
            <p:nvPr/>
          </p:nvSpPr>
          <p:spPr>
            <a:xfrm>
              <a:off x="1508919" y="1888664"/>
              <a:ext cx="3733800" cy="707928"/>
            </a:xfrm>
            <a:prstGeom prst="rect">
              <a:avLst/>
            </a:prstGeom>
          </p:spPr>
          <p:txBody>
            <a:bodyPr wrap="square">
              <a:spAutoFit/>
            </a:bodyPr>
            <a:lstStyle/>
            <a:p>
              <a:pPr defTabSz="684886" eaLnBrk="0" fontAlgn="base" hangingPunct="0">
                <a:spcBef>
                  <a:spcPct val="0"/>
                </a:spcBef>
                <a:spcAft>
                  <a:spcPct val="0"/>
                </a:spcAft>
              </a:pPr>
              <a:r>
                <a:rPr lang="en-US" sz="2846" b="1" dirty="0">
                  <a:solidFill>
                    <a:srgbClr val="FF0000"/>
                  </a:solidFill>
                  <a:latin typeface="Times New Roman" pitchFamily="18" charset="0"/>
                  <a:cs typeface="Times New Roman" pitchFamily="18" charset="0"/>
                </a:rPr>
                <a:t>2. Chia </a:t>
              </a:r>
              <a:r>
                <a:rPr lang="en-US" sz="2846" b="1" dirty="0" err="1">
                  <a:solidFill>
                    <a:srgbClr val="FF0000"/>
                  </a:solidFill>
                  <a:latin typeface="Times New Roman" pitchFamily="18" charset="0"/>
                  <a:cs typeface="Times New Roman" pitchFamily="18" charset="0"/>
                </a:rPr>
                <a:t>đoạn</a:t>
              </a:r>
              <a:r>
                <a:rPr lang="en-US" sz="2846" b="1" dirty="0">
                  <a:solidFill>
                    <a:srgbClr val="FF0000"/>
                  </a:solidFill>
                  <a:latin typeface="Times New Roman" pitchFamily="18" charset="0"/>
                  <a:cs typeface="Times New Roman" pitchFamily="18" charset="0"/>
                </a:rPr>
                <a:t>.</a:t>
              </a:r>
            </a:p>
          </p:txBody>
        </p:sp>
        <p:cxnSp>
          <p:nvCxnSpPr>
            <p:cNvPr id="24" name="Straight Connector 23"/>
            <p:cNvCxnSpPr/>
            <p:nvPr/>
          </p:nvCxnSpPr>
          <p:spPr>
            <a:xfrm>
              <a:off x="1618922" y="2519755"/>
              <a:ext cx="228101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21866043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314769" y="131012"/>
            <a:ext cx="6369564" cy="1037127"/>
            <a:chOff x="4350634" y="230059"/>
            <a:chExt cx="8360055" cy="1384593"/>
          </a:xfrm>
        </p:grpSpPr>
        <p:sp>
          <p:nvSpPr>
            <p:cNvPr id="17" name="TextBox 16"/>
            <p:cNvSpPr txBox="1"/>
            <p:nvPr/>
          </p:nvSpPr>
          <p:spPr>
            <a:xfrm>
              <a:off x="4350634" y="230059"/>
              <a:ext cx="8360055" cy="698513"/>
            </a:xfrm>
            <a:prstGeom prst="rect">
              <a:avLst/>
            </a:prstGeom>
            <a:noFill/>
          </p:spPr>
          <p:txBody>
            <a:bodyPr wrap="none" rtlCol="0">
              <a:spAutoFit/>
            </a:bodyPr>
            <a:lstStyle/>
            <a:p>
              <a:pPr defTabSz="684886" eaLnBrk="0" fontAlgn="base" hangingPunct="0">
                <a:spcBef>
                  <a:spcPct val="0"/>
                </a:spcBef>
                <a:spcAft>
                  <a:spcPct val="0"/>
                </a:spcAft>
              </a:pPr>
              <a:r>
                <a:rPr lang="en-US" sz="2800" b="1" dirty="0" err="1" smtClean="0">
                  <a:latin typeface="HP001 4 hàng" panose="020B0603050302020204" pitchFamily="34" charset="0"/>
                  <a:cs typeface="Times New Roman" pitchFamily="18" charset="0"/>
                </a:rPr>
                <a:t>Thứ</a:t>
              </a:r>
              <a:r>
                <a:rPr lang="en-US" sz="2800" b="1" dirty="0" smtClean="0">
                  <a:latin typeface="HP001 4 hàng" panose="020B0603050302020204" pitchFamily="34" charset="0"/>
                  <a:cs typeface="Times New Roman" pitchFamily="18" charset="0"/>
                </a:rPr>
                <a:t> </a:t>
              </a:r>
              <a:r>
                <a:rPr lang="en-US" sz="2800" b="1" dirty="0" err="1" smtClean="0">
                  <a:latin typeface="HP001 4 hàng" panose="020B0603050302020204" pitchFamily="34" charset="0"/>
                  <a:cs typeface="Times New Roman" pitchFamily="18" charset="0"/>
                </a:rPr>
                <a:t>sáu</a:t>
              </a:r>
              <a:r>
                <a:rPr lang="en-US" sz="2800" b="1" dirty="0" smtClean="0">
                  <a:latin typeface="HP001 4 hàng" panose="020B0603050302020204" pitchFamily="34" charset="0"/>
                  <a:cs typeface="Times New Roman" pitchFamily="18" charset="0"/>
                </a:rPr>
                <a:t> </a:t>
              </a:r>
              <a:r>
                <a:rPr lang="en-US" sz="2800" b="1" dirty="0" err="1" smtClean="0">
                  <a:latin typeface="HP001 4 hàng" panose="020B0603050302020204" pitchFamily="34" charset="0"/>
                  <a:cs typeface="Times New Roman" pitchFamily="18" charset="0"/>
                </a:rPr>
                <a:t>ngày</a:t>
              </a:r>
              <a:r>
                <a:rPr lang="en-US" sz="2800" b="1" dirty="0" smtClean="0">
                  <a:latin typeface="HP001 4 hàng" panose="020B0603050302020204" pitchFamily="34" charset="0"/>
                  <a:cs typeface="Times New Roman" pitchFamily="18" charset="0"/>
                </a:rPr>
                <a:t> </a:t>
              </a:r>
              <a:r>
                <a:rPr lang="en-US" sz="2800" b="1" dirty="0" smtClean="0">
                  <a:latin typeface="HP001 4 hàng" panose="020B0603050302020204" pitchFamily="34" charset="0"/>
                  <a:cs typeface="Times New Roman" pitchFamily="18" charset="0"/>
                </a:rPr>
                <a:t>7 </a:t>
              </a:r>
              <a:r>
                <a:rPr lang="en-US" sz="2800" b="1" dirty="0" err="1" smtClean="0">
                  <a:latin typeface="HP001 4 hàng" panose="020B0603050302020204" pitchFamily="34" charset="0"/>
                  <a:cs typeface="Times New Roman" pitchFamily="18" charset="0"/>
                </a:rPr>
                <a:t>tháng</a:t>
              </a:r>
              <a:r>
                <a:rPr lang="en-US" sz="2800" b="1" dirty="0" smtClean="0">
                  <a:latin typeface="HP001 4 hàng" panose="020B0603050302020204" pitchFamily="34" charset="0"/>
                  <a:cs typeface="Times New Roman" pitchFamily="18" charset="0"/>
                </a:rPr>
                <a:t> 10 </a:t>
              </a:r>
              <a:r>
                <a:rPr lang="en-US" sz="2800" b="1" dirty="0" err="1" smtClean="0">
                  <a:latin typeface="HP001 4 hàng" panose="020B0603050302020204" pitchFamily="34" charset="0"/>
                  <a:cs typeface="Times New Roman" pitchFamily="18" charset="0"/>
                </a:rPr>
                <a:t>năm</a:t>
              </a:r>
              <a:r>
                <a:rPr lang="en-US" sz="2800" b="1" dirty="0" smtClean="0">
                  <a:latin typeface="HP001 4 hàng" panose="020B0603050302020204" pitchFamily="34" charset="0"/>
                  <a:cs typeface="Times New Roman" pitchFamily="18" charset="0"/>
                </a:rPr>
                <a:t> 2022</a:t>
              </a:r>
              <a:endParaRPr lang="en-US" sz="2800" b="1" dirty="0">
                <a:latin typeface="HP001 4 hàng" panose="020B0603050302020204" pitchFamily="34" charset="0"/>
                <a:cs typeface="Times New Roman" pitchFamily="18" charset="0"/>
              </a:endParaRPr>
            </a:p>
          </p:txBody>
        </p:sp>
        <p:sp>
          <p:nvSpPr>
            <p:cNvPr id="18" name="TextBox 17"/>
            <p:cNvSpPr txBox="1"/>
            <p:nvPr/>
          </p:nvSpPr>
          <p:spPr>
            <a:xfrm>
              <a:off x="6558137" y="916139"/>
              <a:ext cx="3520315" cy="698513"/>
            </a:xfrm>
            <a:prstGeom prst="rect">
              <a:avLst/>
            </a:prstGeom>
            <a:noFill/>
          </p:spPr>
          <p:txBody>
            <a:bodyPr wrap="none" rtlCol="0">
              <a:spAutoFit/>
            </a:bodyPr>
            <a:lstStyle/>
            <a:p>
              <a:pPr defTabSz="684886" eaLnBrk="0" fontAlgn="base" hangingPunct="0">
                <a:spcBef>
                  <a:spcPct val="0"/>
                </a:spcBef>
                <a:spcAft>
                  <a:spcPct val="0"/>
                </a:spcAft>
              </a:pPr>
              <a:r>
                <a:rPr lang="en-US" sz="2800" b="1" u="sng" dirty="0" err="1" smtClean="0">
                  <a:latin typeface="HP001 4 hàng" panose="020B0603050302020204" pitchFamily="34" charset="0"/>
                  <a:cs typeface="Times New Roman" pitchFamily="18" charset="0"/>
                </a:rPr>
                <a:t>Tiếng</a:t>
              </a:r>
              <a:r>
                <a:rPr lang="en-US" sz="2800" b="1" u="sng" dirty="0" smtClean="0">
                  <a:latin typeface="HP001 4 hàng" panose="020B0603050302020204" pitchFamily="34" charset="0"/>
                  <a:cs typeface="Times New Roman" pitchFamily="18" charset="0"/>
                </a:rPr>
                <a:t> </a:t>
              </a:r>
              <a:r>
                <a:rPr lang="en-US" sz="2800" b="1" u="sng" dirty="0" err="1" smtClean="0">
                  <a:latin typeface="HP001 4 hàng" panose="020B0603050302020204" pitchFamily="34" charset="0"/>
                  <a:cs typeface="Times New Roman" pitchFamily="18" charset="0"/>
                </a:rPr>
                <a:t>việt</a:t>
              </a:r>
              <a:r>
                <a:rPr lang="en-US" sz="2800" b="1" u="sng" dirty="0" smtClean="0">
                  <a:latin typeface="HP001 4 hàng" panose="020B0603050302020204" pitchFamily="34" charset="0"/>
                  <a:cs typeface="Times New Roman" pitchFamily="18" charset="0"/>
                </a:rPr>
                <a:t> – </a:t>
              </a:r>
              <a:r>
                <a:rPr lang="en-US" sz="2800" b="1" u="sng" dirty="0" err="1" smtClean="0">
                  <a:latin typeface="HP001 4 hàng" panose="020B0603050302020204" pitchFamily="34" charset="0"/>
                  <a:cs typeface="Times New Roman" pitchFamily="18" charset="0"/>
                </a:rPr>
                <a:t>Đọc</a:t>
              </a:r>
              <a:endParaRPr lang="en-US" sz="2800" b="1" u="sng" dirty="0">
                <a:latin typeface="HP001 4 hàng" panose="020B0603050302020204" pitchFamily="34" charset="0"/>
                <a:cs typeface="Times New Roman" pitchFamily="18" charset="0"/>
              </a:endParaRPr>
            </a:p>
          </p:txBody>
        </p:sp>
      </p:grpSp>
      <p:grpSp>
        <p:nvGrpSpPr>
          <p:cNvPr id="5" name="Group 4"/>
          <p:cNvGrpSpPr/>
          <p:nvPr/>
        </p:nvGrpSpPr>
        <p:grpSpPr>
          <a:xfrm>
            <a:off x="502400" y="1640519"/>
            <a:ext cx="5079902" cy="553357"/>
            <a:chOff x="1508918" y="1888664"/>
            <a:chExt cx="6172201" cy="1237920"/>
          </a:xfrm>
        </p:grpSpPr>
        <p:sp>
          <p:nvSpPr>
            <p:cNvPr id="10" name="Rectangle 9"/>
            <p:cNvSpPr/>
            <p:nvPr/>
          </p:nvSpPr>
          <p:spPr>
            <a:xfrm>
              <a:off x="1508918" y="1888664"/>
              <a:ext cx="6172201" cy="1237920"/>
            </a:xfrm>
            <a:prstGeom prst="rect">
              <a:avLst/>
            </a:prstGeom>
          </p:spPr>
          <p:txBody>
            <a:bodyPr wrap="square">
              <a:spAutoFit/>
            </a:bodyPr>
            <a:lstStyle/>
            <a:p>
              <a:pPr defTabSz="684886" eaLnBrk="0" fontAlgn="base" hangingPunct="0">
                <a:spcBef>
                  <a:spcPct val="0"/>
                </a:spcBef>
                <a:spcAft>
                  <a:spcPct val="0"/>
                </a:spcAft>
              </a:pPr>
              <a:r>
                <a:rPr lang="en-US" sz="2996" b="1" dirty="0">
                  <a:solidFill>
                    <a:srgbClr val="FF0000"/>
                  </a:solidFill>
                  <a:latin typeface="Times New Roman" pitchFamily="18" charset="0"/>
                  <a:cs typeface="Times New Roman" pitchFamily="18" charset="0"/>
                </a:rPr>
                <a:t>3. </a:t>
              </a:r>
              <a:r>
                <a:rPr lang="en-US" sz="2996" b="1" dirty="0" err="1">
                  <a:solidFill>
                    <a:srgbClr val="FF0000"/>
                  </a:solidFill>
                  <a:latin typeface="Times New Roman" pitchFamily="18" charset="0"/>
                  <a:cs typeface="Times New Roman" pitchFamily="18" charset="0"/>
                </a:rPr>
                <a:t>Luyện</a:t>
              </a:r>
              <a:r>
                <a:rPr lang="en-US" sz="2996" b="1" dirty="0">
                  <a:solidFill>
                    <a:srgbClr val="FF0000"/>
                  </a:solidFill>
                  <a:latin typeface="Times New Roman" pitchFamily="18" charset="0"/>
                  <a:cs typeface="Times New Roman" pitchFamily="18" charset="0"/>
                </a:rPr>
                <a:t> </a:t>
              </a:r>
              <a:r>
                <a:rPr lang="en-US" sz="2996" b="1" dirty="0" err="1" smtClean="0">
                  <a:solidFill>
                    <a:srgbClr val="FF0000"/>
                  </a:solidFill>
                  <a:latin typeface="Times New Roman" pitchFamily="18" charset="0"/>
                  <a:cs typeface="Times New Roman" pitchFamily="18" charset="0"/>
                </a:rPr>
                <a:t>đọc</a:t>
              </a:r>
              <a:r>
                <a:rPr lang="en-US" sz="2996" b="1" dirty="0" smtClean="0">
                  <a:solidFill>
                    <a:srgbClr val="FF0000"/>
                  </a:solidFill>
                  <a:latin typeface="Times New Roman" pitchFamily="18" charset="0"/>
                  <a:cs typeface="Times New Roman" pitchFamily="18" charset="0"/>
                </a:rPr>
                <a:t>.</a:t>
              </a:r>
              <a:endParaRPr lang="en-US" sz="2996"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930150" y="3031798"/>
              <a:ext cx="2291083" cy="8333"/>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1" name="Rectangle 20"/>
          <p:cNvSpPr/>
          <p:nvPr/>
        </p:nvSpPr>
        <p:spPr>
          <a:xfrm>
            <a:off x="615287" y="2294821"/>
            <a:ext cx="2054112" cy="646331"/>
          </a:xfrm>
          <a:prstGeom prst="rect">
            <a:avLst/>
          </a:prstGeom>
        </p:spPr>
        <p:txBody>
          <a:bodyPr wrap="square">
            <a:spAutoFit/>
          </a:bodyPr>
          <a:lstStyle/>
          <a:p>
            <a:pPr algn="just" defTabSz="684886" eaLnBrk="0" fontAlgn="base" hangingPunct="0">
              <a:spcBef>
                <a:spcPct val="0"/>
              </a:spcBef>
              <a:spcAft>
                <a:spcPct val="0"/>
              </a:spcAft>
            </a:pPr>
            <a:r>
              <a:rPr lang="vi-VN" sz="3600" b="1" dirty="0">
                <a:latin typeface="Times New Roman" panose="02020603050405020304" pitchFamily="18" charset="0"/>
                <a:ea typeface="Times New Roman" panose="02020603050405020304" pitchFamily="18" charset="0"/>
              </a:rPr>
              <a:t>háo hức</a:t>
            </a:r>
            <a:r>
              <a:rPr lang="en-US" sz="3600" b="1" dirty="0">
                <a:latin typeface="Times New Roman" pitchFamily="18" charset="0"/>
                <a:cs typeface="Times New Roman" pitchFamily="18" charset="0"/>
              </a:rPr>
              <a:t>, </a:t>
            </a:r>
          </a:p>
        </p:txBody>
      </p:sp>
      <p:sp>
        <p:nvSpPr>
          <p:cNvPr id="22" name="Rectangle 21"/>
          <p:cNvSpPr/>
          <p:nvPr/>
        </p:nvSpPr>
        <p:spPr>
          <a:xfrm>
            <a:off x="2491707" y="2307884"/>
            <a:ext cx="2470336" cy="646331"/>
          </a:xfrm>
          <a:prstGeom prst="rect">
            <a:avLst/>
          </a:prstGeom>
        </p:spPr>
        <p:txBody>
          <a:bodyPr wrap="square">
            <a:spAutoFit/>
          </a:bodyPr>
          <a:lstStyle/>
          <a:p>
            <a:pPr algn="just" defTabSz="684886" eaLnBrk="0" fontAlgn="base" hangingPunct="0">
              <a:spcBef>
                <a:spcPct val="0"/>
              </a:spcBef>
              <a:spcAft>
                <a:spcPct val="0"/>
              </a:spcAft>
            </a:pPr>
            <a:r>
              <a:rPr lang="vi-VN" sz="3600" b="1" dirty="0">
                <a:latin typeface="Times New Roman" panose="02020603050405020304" pitchFamily="18" charset="0"/>
                <a:ea typeface="Times New Roman" panose="02020603050405020304" pitchFamily="18" charset="0"/>
              </a:rPr>
              <a:t>sầu riêng</a:t>
            </a:r>
            <a:r>
              <a:rPr lang="en-US" sz="3600" b="1" dirty="0">
                <a:latin typeface="Times New Roman" pitchFamily="18" charset="0"/>
                <a:cs typeface="Times New Roman" pitchFamily="18" charset="0"/>
              </a:rPr>
              <a:t>, </a:t>
            </a:r>
          </a:p>
        </p:txBody>
      </p:sp>
      <p:sp>
        <p:nvSpPr>
          <p:cNvPr id="23" name="Rectangle 22"/>
          <p:cNvSpPr/>
          <p:nvPr/>
        </p:nvSpPr>
        <p:spPr>
          <a:xfrm>
            <a:off x="4531337" y="2294821"/>
            <a:ext cx="2242265" cy="646331"/>
          </a:xfrm>
          <a:prstGeom prst="rect">
            <a:avLst/>
          </a:prstGeom>
        </p:spPr>
        <p:txBody>
          <a:bodyPr wrap="square">
            <a:spAutoFit/>
          </a:bodyPr>
          <a:lstStyle/>
          <a:p>
            <a:pPr algn="just" defTabSz="684886" eaLnBrk="0" fontAlgn="base" hangingPunct="0">
              <a:spcBef>
                <a:spcPct val="0"/>
              </a:spcBef>
              <a:spcAft>
                <a:spcPct val="0"/>
              </a:spcAft>
            </a:pPr>
            <a:r>
              <a:rPr lang="vi-VN" sz="3600" b="1" dirty="0">
                <a:latin typeface="Times New Roman" panose="02020603050405020304" pitchFamily="18" charset="0"/>
                <a:ea typeface="Times New Roman" panose="02020603050405020304" pitchFamily="18" charset="0"/>
              </a:rPr>
              <a:t>cụ Khởi</a:t>
            </a:r>
            <a:r>
              <a:rPr lang="en-US" sz="3600" b="1" dirty="0">
                <a:latin typeface="Times New Roman" pitchFamily="18" charset="0"/>
                <a:cs typeface="Times New Roman" pitchFamily="18" charset="0"/>
              </a:rPr>
              <a:t> </a:t>
            </a:r>
          </a:p>
        </p:txBody>
      </p:sp>
      <p:sp>
        <p:nvSpPr>
          <p:cNvPr id="19" name="Text Box 14"/>
          <p:cNvSpPr txBox="1">
            <a:spLocks noChangeArrowheads="1"/>
          </p:cNvSpPr>
          <p:nvPr/>
        </p:nvSpPr>
        <p:spPr bwMode="auto">
          <a:xfrm>
            <a:off x="3430972" y="1096012"/>
            <a:ext cx="6037640" cy="60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Aft>
                <a:spcPct val="0"/>
              </a:spcAft>
              <a:defRPr/>
            </a:pPr>
            <a:r>
              <a:rPr lang="en-US" sz="3200" b="1" dirty="0" err="1" smtClean="0">
                <a:solidFill>
                  <a:srgbClr val="FF0000"/>
                </a:solidFill>
                <a:effectLst>
                  <a:outerShdw blurRad="38100" dist="38100" dir="2700000" algn="tl">
                    <a:srgbClr val="000000">
                      <a:alpha val="43137"/>
                    </a:srgbClr>
                  </a:outerShdw>
                </a:effectLst>
                <a:latin typeface="HP001 4 hàng" panose="020B0603050302020204" pitchFamily="34" charset="0"/>
              </a:rPr>
              <a:t>Tạm</a:t>
            </a:r>
            <a:r>
              <a:rPr lang="en-US" sz="3200" b="1" dirty="0" smtClean="0">
                <a:solidFill>
                  <a:srgbClr val="FF0000"/>
                </a:solidFill>
                <a:effectLst>
                  <a:outerShdw blurRad="38100" dist="38100" dir="2700000" algn="tl">
                    <a:srgbClr val="000000">
                      <a:alpha val="43137"/>
                    </a:srgbClr>
                  </a:outerShdw>
                </a:effectLst>
                <a:latin typeface="HP001 4 hàng" panose="020B0603050302020204" pitchFamily="34" charset="0"/>
              </a:rPr>
              <a:t> </a:t>
            </a:r>
            <a:r>
              <a:rPr lang="en-US" sz="3200" b="1" dirty="0" err="1" smtClean="0">
                <a:solidFill>
                  <a:srgbClr val="FF0000"/>
                </a:solidFill>
                <a:effectLst>
                  <a:outerShdw blurRad="38100" dist="38100" dir="2700000" algn="tl">
                    <a:srgbClr val="000000">
                      <a:alpha val="43137"/>
                    </a:srgbClr>
                  </a:outerShdw>
                </a:effectLst>
                <a:latin typeface="HP001 4 hàng" panose="020B0603050302020204" pitchFamily="34" charset="0"/>
              </a:rPr>
              <a:t>biệt</a:t>
            </a:r>
            <a:r>
              <a:rPr lang="en-US" sz="3200" b="1" dirty="0" smtClean="0">
                <a:solidFill>
                  <a:srgbClr val="FF0000"/>
                </a:solidFill>
                <a:effectLst>
                  <a:outerShdw blurRad="38100" dist="38100" dir="2700000" algn="tl">
                    <a:srgbClr val="000000">
                      <a:alpha val="43137"/>
                    </a:srgbClr>
                  </a:outerShdw>
                </a:effectLst>
                <a:latin typeface="HP001 4 hàng" panose="020B0603050302020204" pitchFamily="34" charset="0"/>
              </a:rPr>
              <a:t> </a:t>
            </a:r>
            <a:r>
              <a:rPr lang="en-US" sz="3200" b="1" dirty="0" err="1" smtClean="0">
                <a:solidFill>
                  <a:srgbClr val="FF0000"/>
                </a:solidFill>
                <a:effectLst>
                  <a:outerShdw blurRad="38100" dist="38100" dir="2700000" algn="tl">
                    <a:srgbClr val="000000">
                      <a:alpha val="43137"/>
                    </a:srgbClr>
                  </a:outerShdw>
                </a:effectLst>
                <a:latin typeface="HP001 4 hàng" panose="020B0603050302020204" pitchFamily="34" charset="0"/>
              </a:rPr>
              <a:t>mùa</a:t>
            </a:r>
            <a:r>
              <a:rPr lang="en-US" sz="3200" b="1" dirty="0" smtClean="0">
                <a:solidFill>
                  <a:srgbClr val="FF0000"/>
                </a:solidFill>
                <a:effectLst>
                  <a:outerShdw blurRad="38100" dist="38100" dir="2700000" algn="tl">
                    <a:srgbClr val="000000">
                      <a:alpha val="43137"/>
                    </a:srgbClr>
                  </a:outerShdw>
                </a:effectLst>
                <a:latin typeface="HP001 4 hàng" panose="020B0603050302020204" pitchFamily="34" charset="0"/>
              </a:rPr>
              <a:t> </a:t>
            </a:r>
            <a:r>
              <a:rPr lang="en-US" sz="3200" b="1" dirty="0" err="1" smtClean="0">
                <a:solidFill>
                  <a:srgbClr val="FF0000"/>
                </a:solidFill>
                <a:effectLst>
                  <a:outerShdw blurRad="38100" dist="38100" dir="2700000" algn="tl">
                    <a:srgbClr val="000000">
                      <a:alpha val="43137"/>
                    </a:srgbClr>
                  </a:outerShdw>
                </a:effectLst>
                <a:latin typeface="HP001 4 hàng" panose="020B0603050302020204" pitchFamily="34" charset="0"/>
              </a:rPr>
              <a:t>hè</a:t>
            </a:r>
            <a:endParaRPr lang="en-US" sz="3200" b="1" dirty="0">
              <a:solidFill>
                <a:srgbClr val="FF0000"/>
              </a:solidFill>
              <a:effectLst>
                <a:outerShdw blurRad="38100" dist="38100" dir="2700000" algn="tl">
                  <a:srgbClr val="000000">
                    <a:alpha val="43137"/>
                  </a:srgbClr>
                </a:outerShdw>
              </a:effectLst>
              <a:latin typeface="HP001 4 hàng" panose="020B0603050302020204" pitchFamily="34" charset="0"/>
            </a:endParaRPr>
          </a:p>
        </p:txBody>
      </p:sp>
      <p:sp>
        <p:nvSpPr>
          <p:cNvPr id="20" name="TextBox 19">
            <a:extLst>
              <a:ext uri="{FF2B5EF4-FFF2-40B4-BE49-F238E27FC236}">
                <a16:creationId xmlns:a16="http://schemas.microsoft.com/office/drawing/2014/main" id="{7CCD22EC-874E-9810-7272-0254E6F7D431}"/>
              </a:ext>
            </a:extLst>
          </p:cNvPr>
          <p:cNvSpPr txBox="1"/>
          <p:nvPr/>
        </p:nvSpPr>
        <p:spPr>
          <a:xfrm>
            <a:off x="229756" y="3985316"/>
            <a:ext cx="11962244" cy="3742762"/>
          </a:xfrm>
          <a:prstGeom prst="roundRect">
            <a:avLst/>
          </a:prstGeom>
        </p:spPr>
        <p:txBody>
          <a:bodyPr vert="horz" lIns="91440" tIns="45720" rIns="91440" bIns="45720" rtlCol="0">
            <a:normAutofit/>
          </a:bodyPr>
          <a:lstStyle/>
          <a:p>
            <a:pPr marL="0" marR="0" lvl="0" indent="0" algn="l" defTabSz="914400" rtl="0" eaLnBrk="1" fontAlgn="t"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Diệu</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yêu</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cô</a:t>
            </a:r>
            <a:r>
              <a:rPr kumimoji="0" lang="en-US" sz="40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người</a:t>
            </a:r>
            <a:r>
              <a:rPr kumimoji="0" lang="en-US" sz="40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bác</a:t>
            </a:r>
            <a:r>
              <a:rPr kumimoji="0" lang="en-US" sz="40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tảo</a:t>
            </a:r>
            <a:r>
              <a:rPr kumimoji="0" lang="en-US" sz="40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tần</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bán</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từng</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giỏ</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cua</a:t>
            </a:r>
            <a:r>
              <a:rPr kumimoji="0" lang="en-US" sz="40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a:t>
            </a:r>
            <a:r>
              <a:rPr kumimoji="0" lang="en-US" sz="48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mớ</a:t>
            </a:r>
            <a:r>
              <a:rPr kumimoji="0" lang="en-US" sz="40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tép</a:t>
            </a:r>
            <a:r>
              <a:rPr kumimoji="0" lang="en-US" sz="40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a:t>
            </a:r>
            <a:r>
              <a:rPr lang="en-US" sz="4800" b="1" dirty="0">
                <a:solidFill>
                  <a:srgbClr val="FF0000"/>
                </a:solidFill>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yêu</a:t>
            </a:r>
            <a:r>
              <a:rPr kumimoji="0" lang="en-US" sz="40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cả</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bà</a:t>
            </a:r>
            <a:r>
              <a:rPr kumimoji="0" lang="en-US" sz="40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sáng</a:t>
            </a:r>
            <a:r>
              <a:rPr kumimoji="0" lang="en-US" sz="40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nào</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cũng</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dắt</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cháu</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đi</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mua</a:t>
            </a:r>
            <a:r>
              <a:rPr lang="en-US" sz="4800" b="1" dirty="0">
                <a:solidFill>
                  <a:srgbClr val="FF0000"/>
                </a:solidFill>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ít</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kẹo</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bột</a:t>
            </a:r>
            <a:r>
              <a:rPr kumimoji="0" lang="en-US" sz="40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vài</a:t>
            </a:r>
            <a:r>
              <a:rPr kumimoji="0" lang="en-US" sz="40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chiếc</a:t>
            </a:r>
            <a:r>
              <a:rPr kumimoji="0" lang="en-US" sz="40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bánh</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mì</a:t>
            </a:r>
            <a:r>
              <a:rPr lang="en-US" sz="4000" dirty="0" smtClean="0">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flipH="1">
            <a:off x="6259371" y="4131701"/>
            <a:ext cx="156754" cy="6008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8515530" y="4140060"/>
            <a:ext cx="156754" cy="6008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137307" y="4740951"/>
            <a:ext cx="190525" cy="6008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839950" y="4719526"/>
            <a:ext cx="190525" cy="6008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962043" y="4719527"/>
            <a:ext cx="190525" cy="6008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4901413" y="5341842"/>
            <a:ext cx="190525" cy="6008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130311" y="5346379"/>
            <a:ext cx="190525" cy="6008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831195" y="4740951"/>
            <a:ext cx="190525" cy="6008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502400" y="3243157"/>
            <a:ext cx="5079902" cy="553357"/>
            <a:chOff x="1508918" y="1888664"/>
            <a:chExt cx="6172201" cy="1237920"/>
          </a:xfrm>
        </p:grpSpPr>
        <p:sp>
          <p:nvSpPr>
            <p:cNvPr id="34" name="Rectangle 33"/>
            <p:cNvSpPr/>
            <p:nvPr/>
          </p:nvSpPr>
          <p:spPr>
            <a:xfrm>
              <a:off x="1508918" y="1888664"/>
              <a:ext cx="6172201" cy="1237920"/>
            </a:xfrm>
            <a:prstGeom prst="rect">
              <a:avLst/>
            </a:prstGeom>
          </p:spPr>
          <p:txBody>
            <a:bodyPr wrap="square">
              <a:spAutoFit/>
            </a:bodyPr>
            <a:lstStyle/>
            <a:p>
              <a:pPr defTabSz="684886" eaLnBrk="0" fontAlgn="base" hangingPunct="0">
                <a:spcBef>
                  <a:spcPct val="0"/>
                </a:spcBef>
                <a:spcAft>
                  <a:spcPct val="0"/>
                </a:spcAft>
              </a:pPr>
              <a:r>
                <a:rPr lang="en-US" sz="2996" b="1" dirty="0" err="1" smtClean="0">
                  <a:solidFill>
                    <a:srgbClr val="FF0000"/>
                  </a:solidFill>
                  <a:latin typeface="Times New Roman" pitchFamily="18" charset="0"/>
                  <a:cs typeface="Times New Roman" pitchFamily="18" charset="0"/>
                </a:rPr>
                <a:t>Luyện</a:t>
              </a:r>
              <a:r>
                <a:rPr lang="en-US" sz="2996" b="1" dirty="0" smtClean="0">
                  <a:solidFill>
                    <a:srgbClr val="FF0000"/>
                  </a:solidFill>
                  <a:latin typeface="Times New Roman" pitchFamily="18" charset="0"/>
                  <a:cs typeface="Times New Roman" pitchFamily="18" charset="0"/>
                </a:rPr>
                <a:t> </a:t>
              </a:r>
              <a:r>
                <a:rPr lang="en-US" sz="2996" b="1" dirty="0" err="1" smtClean="0">
                  <a:solidFill>
                    <a:srgbClr val="FF0000"/>
                  </a:solidFill>
                  <a:latin typeface="Times New Roman" pitchFamily="18" charset="0"/>
                  <a:cs typeface="Times New Roman" pitchFamily="18" charset="0"/>
                </a:rPr>
                <a:t>đọc</a:t>
              </a:r>
              <a:r>
                <a:rPr lang="en-US" sz="2996" b="1" dirty="0" smtClean="0">
                  <a:solidFill>
                    <a:srgbClr val="FF0000"/>
                  </a:solidFill>
                  <a:latin typeface="Times New Roman" pitchFamily="18" charset="0"/>
                  <a:cs typeface="Times New Roman" pitchFamily="18" charset="0"/>
                </a:rPr>
                <a:t> </a:t>
              </a:r>
              <a:r>
                <a:rPr lang="en-US" sz="2996" b="1" dirty="0" err="1" smtClean="0">
                  <a:solidFill>
                    <a:srgbClr val="FF0000"/>
                  </a:solidFill>
                  <a:latin typeface="Times New Roman" pitchFamily="18" charset="0"/>
                  <a:cs typeface="Times New Roman" pitchFamily="18" charset="0"/>
                </a:rPr>
                <a:t>câu</a:t>
              </a:r>
              <a:r>
                <a:rPr lang="en-US" sz="2996" b="1" dirty="0" smtClean="0">
                  <a:solidFill>
                    <a:srgbClr val="FF0000"/>
                  </a:solidFill>
                  <a:latin typeface="Times New Roman" pitchFamily="18" charset="0"/>
                  <a:cs typeface="Times New Roman" pitchFamily="18" charset="0"/>
                </a:rPr>
                <a:t> </a:t>
              </a:r>
              <a:r>
                <a:rPr lang="en-US" sz="2996" b="1" dirty="0" err="1" smtClean="0">
                  <a:solidFill>
                    <a:srgbClr val="FF0000"/>
                  </a:solidFill>
                  <a:latin typeface="Times New Roman" pitchFamily="18" charset="0"/>
                  <a:cs typeface="Times New Roman" pitchFamily="18" charset="0"/>
                </a:rPr>
                <a:t>dài</a:t>
              </a:r>
              <a:r>
                <a:rPr lang="en-US" sz="2996" b="1" dirty="0" smtClean="0">
                  <a:solidFill>
                    <a:srgbClr val="FF0000"/>
                  </a:solidFill>
                  <a:latin typeface="Times New Roman" pitchFamily="18" charset="0"/>
                  <a:cs typeface="Times New Roman" pitchFamily="18" charset="0"/>
                </a:rPr>
                <a:t>.</a:t>
              </a:r>
              <a:endParaRPr lang="en-US" sz="2996" b="1" dirty="0">
                <a:solidFill>
                  <a:srgbClr val="FF0000"/>
                </a:solidFill>
                <a:latin typeface="Times New Roman" pitchFamily="18" charset="0"/>
                <a:cs typeface="Times New Roman" pitchFamily="18" charset="0"/>
              </a:endParaRPr>
            </a:p>
          </p:txBody>
        </p:sp>
        <p:cxnSp>
          <p:nvCxnSpPr>
            <p:cNvPr id="35" name="Straight Connector 34"/>
            <p:cNvCxnSpPr/>
            <p:nvPr/>
          </p:nvCxnSpPr>
          <p:spPr>
            <a:xfrm>
              <a:off x="1646078" y="3126584"/>
              <a:ext cx="37615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63208363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fade">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par>
                                <p:cTn id="39" presetID="16" presetClass="entr" presetSubtype="21"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par>
                                <p:cTn id="42" presetID="16" presetClass="entr" presetSubtype="21"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par>
                                <p:cTn id="45" presetID="16" presetClass="entr" presetSubtype="21"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arn(inVertical)">
                                      <p:cBhvr>
                                        <p:cTn id="47" dur="500"/>
                                        <p:tgtEl>
                                          <p:spTgt spid="30"/>
                                        </p:tgtEl>
                                      </p:cBhvr>
                                    </p:animEffect>
                                  </p:childTnLst>
                                </p:cTn>
                              </p:par>
                              <p:par>
                                <p:cTn id="48" presetID="16" presetClass="entr" presetSubtype="21"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inVertical)">
                                      <p:cBhvr>
                                        <p:cTn id="50" dur="500"/>
                                        <p:tgtEl>
                                          <p:spTgt spid="28"/>
                                        </p:tgtEl>
                                      </p:cBhvr>
                                    </p:animEffect>
                                  </p:childTnLst>
                                </p:cTn>
                              </p:par>
                              <p:par>
                                <p:cTn id="51" presetID="16" presetClass="entr" presetSubtype="21"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arn(inVertical)">
                                      <p:cBhvr>
                                        <p:cTn id="5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DE8D09-FEA8-47E0-9FAE-39E39194878C}"/>
              </a:ext>
            </a:extLst>
          </p:cNvPr>
          <p:cNvSpPr txBox="1"/>
          <p:nvPr/>
        </p:nvSpPr>
        <p:spPr>
          <a:xfrm>
            <a:off x="1399842" y="91439"/>
            <a:ext cx="736533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Thứ</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sáu</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ngày</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7 </a:t>
            </a:r>
            <a:r>
              <a:rPr kumimoji="0" lang="en-US" sz="28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tháng</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10 </a:t>
            </a:r>
            <a:r>
              <a:rPr kumimoji="0" lang="en-US" sz="28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năm</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Tiếng</a:t>
            </a:r>
            <a:r>
              <a:rPr kumimoji="0" lang="en-US" sz="2800" b="1" i="0" u="sng"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a:t>
            </a:r>
            <a:r>
              <a:rPr kumimoji="0" lang="en-US" sz="2800" b="1" i="0" u="sng"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Việt</a:t>
            </a:r>
            <a:r>
              <a:rPr kumimoji="0" lang="en-US" sz="2800" b="1" i="0" u="sng"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 </a:t>
            </a:r>
            <a:r>
              <a:rPr kumimoji="0" lang="en-US" sz="2800" b="1" i="0" u="sng"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Đọc</a:t>
            </a:r>
            <a:endParaRPr kumimoji="0" lang="en-US" sz="2800" b="1" i="0" u="sng"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uLnTx/>
                <a:uFillTx/>
                <a:latin typeface="HP001 4 hàng" panose="020B0603050302020204" pitchFamily="34" charset="0"/>
                <a:ea typeface="+mn-ea"/>
                <a:cs typeface="HP001 5H" panose="020B0603050302020204" pitchFamily="34" charset="0"/>
              </a:rPr>
              <a:t>Tạm</a:t>
            </a:r>
            <a:r>
              <a:rPr kumimoji="0" lang="en-US" sz="2800" b="1" i="0" u="none" strike="noStrike" kern="1200" cap="none" spc="0" normalizeH="0" baseline="0" noProof="0" dirty="0" smtClean="0">
                <a:ln>
                  <a:noFill/>
                </a:ln>
                <a:solidFill>
                  <a:srgbClr val="FF0000"/>
                </a:solidFill>
                <a:effectLst/>
                <a:uLnTx/>
                <a:uFillTx/>
                <a:latin typeface="HP001 4 hàng" panose="020B0603050302020204" pitchFamily="34" charset="0"/>
                <a:ea typeface="+mn-ea"/>
                <a:cs typeface="HP001 5H" panose="020B0603050302020204" pitchFamily="34" charset="0"/>
              </a:rPr>
              <a:t> </a:t>
            </a:r>
            <a:r>
              <a:rPr kumimoji="0" lang="en-US" sz="2800" b="1" i="0" u="none" strike="noStrike" kern="1200" cap="none" spc="0" normalizeH="0" baseline="0" noProof="0" dirty="0" err="1" smtClean="0">
                <a:ln>
                  <a:noFill/>
                </a:ln>
                <a:solidFill>
                  <a:srgbClr val="FF0000"/>
                </a:solidFill>
                <a:effectLst/>
                <a:uLnTx/>
                <a:uFillTx/>
                <a:latin typeface="HP001 4 hàng" panose="020B0603050302020204" pitchFamily="34" charset="0"/>
                <a:ea typeface="+mn-ea"/>
                <a:cs typeface="HP001 5H" panose="020B0603050302020204" pitchFamily="34" charset="0"/>
              </a:rPr>
              <a:t>biệt</a:t>
            </a:r>
            <a:r>
              <a:rPr kumimoji="0" lang="en-US" sz="2800" b="1" i="0" u="none" strike="noStrike" kern="1200" cap="none" spc="0" normalizeH="0" baseline="0" noProof="0" dirty="0" smtClean="0">
                <a:ln>
                  <a:noFill/>
                </a:ln>
                <a:solidFill>
                  <a:srgbClr val="FF0000"/>
                </a:solidFill>
                <a:effectLst/>
                <a:uLnTx/>
                <a:uFillTx/>
                <a:latin typeface="HP001 4 hàng" panose="020B0603050302020204" pitchFamily="34" charset="0"/>
                <a:ea typeface="+mn-ea"/>
                <a:cs typeface="HP001 5H" panose="020B0603050302020204" pitchFamily="34" charset="0"/>
              </a:rPr>
              <a:t> </a:t>
            </a:r>
            <a:r>
              <a:rPr kumimoji="0" lang="en-US" sz="2800" b="1" i="0" u="none" strike="noStrike" kern="1200" cap="none" spc="0" normalizeH="0" baseline="0" noProof="0" dirty="0" err="1" smtClean="0">
                <a:ln>
                  <a:noFill/>
                </a:ln>
                <a:solidFill>
                  <a:srgbClr val="FF0000"/>
                </a:solidFill>
                <a:effectLst/>
                <a:uLnTx/>
                <a:uFillTx/>
                <a:latin typeface="HP001 4 hàng" panose="020B0603050302020204" pitchFamily="34" charset="0"/>
                <a:ea typeface="+mn-ea"/>
                <a:cs typeface="HP001 5H" panose="020B0603050302020204" pitchFamily="34" charset="0"/>
              </a:rPr>
              <a:t>mùa</a:t>
            </a:r>
            <a:r>
              <a:rPr kumimoji="0" lang="en-US" sz="2800" b="1" i="0" u="none" strike="noStrike" kern="1200" cap="none" spc="0" normalizeH="0" baseline="0" noProof="0" dirty="0" smtClean="0">
                <a:ln>
                  <a:noFill/>
                </a:ln>
                <a:solidFill>
                  <a:srgbClr val="FF0000"/>
                </a:solidFill>
                <a:effectLst/>
                <a:uLnTx/>
                <a:uFillTx/>
                <a:latin typeface="HP001 4 hàng" panose="020B0603050302020204" pitchFamily="34" charset="0"/>
                <a:ea typeface="+mn-ea"/>
                <a:cs typeface="HP001 5H" panose="020B0603050302020204" pitchFamily="34" charset="0"/>
              </a:rPr>
              <a:t> </a:t>
            </a:r>
            <a:r>
              <a:rPr kumimoji="0" lang="en-US" sz="2800" b="1" i="0" u="none" strike="noStrike" kern="1200" cap="none" spc="0" normalizeH="0" baseline="0" noProof="0" dirty="0" err="1" smtClean="0">
                <a:ln>
                  <a:noFill/>
                </a:ln>
                <a:solidFill>
                  <a:srgbClr val="FF0000"/>
                </a:solidFill>
                <a:effectLst/>
                <a:uLnTx/>
                <a:uFillTx/>
                <a:latin typeface="HP001 4 hàng" panose="020B0603050302020204" pitchFamily="34" charset="0"/>
                <a:ea typeface="+mn-ea"/>
                <a:cs typeface="HP001 5H" panose="020B0603050302020204" pitchFamily="34" charset="0"/>
              </a:rPr>
              <a:t>hè</a:t>
            </a:r>
            <a:r>
              <a:rPr kumimoji="0" lang="en-US" sz="2800" b="1" i="0" u="none" strike="noStrike" kern="1200" cap="none" spc="0" normalizeH="0" baseline="0" noProof="0" dirty="0" smtClean="0">
                <a:ln>
                  <a:noFill/>
                </a:ln>
                <a:solidFill>
                  <a:srgbClr val="FF0000"/>
                </a:solidFill>
                <a:effectLst/>
                <a:uLnTx/>
                <a:uFillTx/>
                <a:latin typeface="HP001 4 hàng" panose="020B0603050302020204" pitchFamily="34" charset="0"/>
                <a:ea typeface="+mn-ea"/>
                <a:cs typeface="HP001 5H" panose="020B0603050302020204" pitchFamily="34" charset="0"/>
              </a:rPr>
              <a:t>.</a:t>
            </a:r>
          </a:p>
        </p:txBody>
      </p:sp>
      <p:sp>
        <p:nvSpPr>
          <p:cNvPr id="4" name="Rectangle 3"/>
          <p:cNvSpPr/>
          <p:nvPr/>
        </p:nvSpPr>
        <p:spPr>
          <a:xfrm>
            <a:off x="287383" y="1319679"/>
            <a:ext cx="11652970" cy="5632311"/>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(Theo Vũ Thị Huyền Trang)</a:t>
            </a:r>
          </a:p>
        </p:txBody>
      </p:sp>
      <p:sp>
        <p:nvSpPr>
          <p:cNvPr id="5" name="Oval 4"/>
          <p:cNvSpPr/>
          <p:nvPr/>
        </p:nvSpPr>
        <p:spPr>
          <a:xfrm>
            <a:off x="569292" y="1319679"/>
            <a:ext cx="391886" cy="4049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1</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Oval 5"/>
          <p:cNvSpPr/>
          <p:nvPr/>
        </p:nvSpPr>
        <p:spPr>
          <a:xfrm>
            <a:off x="569292" y="2776519"/>
            <a:ext cx="391886" cy="4049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Oval 6"/>
          <p:cNvSpPr/>
          <p:nvPr/>
        </p:nvSpPr>
        <p:spPr>
          <a:xfrm>
            <a:off x="569292" y="3894171"/>
            <a:ext cx="391886" cy="4049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3</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Oval 7"/>
          <p:cNvSpPr/>
          <p:nvPr/>
        </p:nvSpPr>
        <p:spPr>
          <a:xfrm>
            <a:off x="569292" y="4998538"/>
            <a:ext cx="391886" cy="4049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4</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556229" y="6089842"/>
            <a:ext cx="391886" cy="4049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5</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874923DD-2CD3-2D7E-2162-E433FE8F2CFE}"/>
              </a:ext>
            </a:extLst>
          </p:cNvPr>
          <p:cNvSpPr txBox="1"/>
          <p:nvPr/>
        </p:nvSpPr>
        <p:spPr>
          <a:xfrm>
            <a:off x="8844456" y="127863"/>
            <a:ext cx="3087188" cy="1191816"/>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đôi</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808013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a:off x="4535881" y="2173294"/>
            <a:ext cx="0" cy="4052505"/>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738570" y="1648972"/>
            <a:ext cx="2105161" cy="524322"/>
            <a:chOff x="1014417" y="1442589"/>
            <a:chExt cx="2810444" cy="699983"/>
          </a:xfrm>
        </p:grpSpPr>
        <p:sp>
          <p:nvSpPr>
            <p:cNvPr id="28" name="Rectangle 27"/>
            <p:cNvSpPr/>
            <p:nvPr/>
          </p:nvSpPr>
          <p:spPr>
            <a:xfrm>
              <a:off x="1014417" y="1442589"/>
              <a:ext cx="2810444" cy="654493"/>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684886" eaLnBrk="0" fontAlgn="base" hangingPunct="0">
                <a:spcBef>
                  <a:spcPct val="0"/>
                </a:spcBef>
                <a:spcAft>
                  <a:spcPct val="0"/>
                </a:spcAft>
              </a:pPr>
              <a:r>
                <a:rPr lang="en-US" sz="2846" b="1" dirty="0" smtClean="0">
                  <a:ln w="11430"/>
                  <a:solidFill>
                    <a:srgbClr val="0000FF"/>
                  </a:solidFill>
                  <a:latin typeface="Times New Roman" pitchFamily="18" charset="0"/>
                  <a:cs typeface="Times New Roman" pitchFamily="18" charset="0"/>
                </a:rPr>
                <a:t>3. </a:t>
              </a:r>
              <a:r>
                <a:rPr lang="en-US" sz="2846" b="1" dirty="0" err="1" smtClean="0">
                  <a:ln w="11430"/>
                  <a:solidFill>
                    <a:srgbClr val="0000FF"/>
                  </a:solidFill>
                  <a:latin typeface="Times New Roman" pitchFamily="18" charset="0"/>
                  <a:cs typeface="Times New Roman" pitchFamily="18" charset="0"/>
                </a:rPr>
                <a:t>Luyện</a:t>
              </a:r>
              <a:r>
                <a:rPr lang="en-US" sz="2846" b="1" dirty="0" smtClean="0">
                  <a:ln w="11430"/>
                  <a:solidFill>
                    <a:srgbClr val="0000FF"/>
                  </a:solidFill>
                  <a:latin typeface="Times New Roman" pitchFamily="18" charset="0"/>
                  <a:cs typeface="Times New Roman" pitchFamily="18" charset="0"/>
                </a:rPr>
                <a:t> </a:t>
              </a:r>
              <a:r>
                <a:rPr lang="en-US" sz="2846" b="1" dirty="0" err="1">
                  <a:ln w="11430"/>
                  <a:solidFill>
                    <a:srgbClr val="0000FF"/>
                  </a:solidFill>
                  <a:latin typeface="Times New Roman" pitchFamily="18" charset="0"/>
                  <a:cs typeface="Times New Roman" pitchFamily="18" charset="0"/>
                </a:rPr>
                <a:t>đọc</a:t>
              </a:r>
              <a:endParaRPr lang="en-US" sz="2846" b="1" dirty="0">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6683220" y="1658946"/>
            <a:ext cx="2452821" cy="513386"/>
            <a:chOff x="782353" y="1442589"/>
            <a:chExt cx="3274580" cy="685384"/>
          </a:xfrm>
        </p:grpSpPr>
        <p:sp>
          <p:nvSpPr>
            <p:cNvPr id="31" name="Rectangle 30"/>
            <p:cNvSpPr/>
            <p:nvPr/>
          </p:nvSpPr>
          <p:spPr>
            <a:xfrm>
              <a:off x="782353" y="1442589"/>
              <a:ext cx="3274580" cy="654494"/>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684886" eaLnBrk="0" fontAlgn="base" hangingPunct="0">
                <a:spcBef>
                  <a:spcPct val="0"/>
                </a:spcBef>
                <a:spcAft>
                  <a:spcPct val="0"/>
                </a:spcAft>
              </a:pPr>
              <a:r>
                <a:rPr lang="en-US" sz="2846" b="1" dirty="0" smtClean="0">
                  <a:ln w="11430"/>
                  <a:solidFill>
                    <a:srgbClr val="0000FF"/>
                  </a:solidFill>
                  <a:latin typeface="Times New Roman" pitchFamily="18" charset="0"/>
                  <a:cs typeface="Times New Roman" pitchFamily="18" charset="0"/>
                </a:rPr>
                <a:t>4. </a:t>
              </a:r>
              <a:r>
                <a:rPr lang="en-US" sz="2846" b="1" dirty="0" err="1" smtClean="0">
                  <a:ln w="11430"/>
                  <a:solidFill>
                    <a:srgbClr val="0000FF"/>
                  </a:solidFill>
                  <a:latin typeface="Times New Roman" pitchFamily="18" charset="0"/>
                  <a:cs typeface="Times New Roman" pitchFamily="18" charset="0"/>
                </a:rPr>
                <a:t>Tìm</a:t>
              </a:r>
              <a:r>
                <a:rPr lang="en-US" sz="2846" b="1" dirty="0" smtClean="0">
                  <a:ln w="11430"/>
                  <a:solidFill>
                    <a:srgbClr val="0000FF"/>
                  </a:solidFill>
                  <a:latin typeface="Times New Roman" pitchFamily="18" charset="0"/>
                  <a:cs typeface="Times New Roman" pitchFamily="18" charset="0"/>
                </a:rPr>
                <a:t> </a:t>
              </a:r>
              <a:r>
                <a:rPr lang="en-US" sz="2846" b="1" dirty="0" err="1">
                  <a:ln w="11430"/>
                  <a:solidFill>
                    <a:srgbClr val="0000FF"/>
                  </a:solidFill>
                  <a:latin typeface="Times New Roman" pitchFamily="18" charset="0"/>
                  <a:cs typeface="Times New Roman" pitchFamily="18" charset="0"/>
                </a:rPr>
                <a:t>hiểu</a:t>
              </a:r>
              <a:r>
                <a:rPr lang="en-US" sz="2846" b="1" dirty="0">
                  <a:ln w="11430"/>
                  <a:solidFill>
                    <a:srgbClr val="0000FF"/>
                  </a:solidFill>
                  <a:latin typeface="Times New Roman" pitchFamily="18" charset="0"/>
                  <a:cs typeface="Times New Roman" pitchFamily="18" charset="0"/>
                </a:rPr>
                <a:t> </a:t>
              </a:r>
              <a:r>
                <a:rPr lang="en-US" sz="2846" b="1" dirty="0" err="1">
                  <a:ln w="11430"/>
                  <a:solidFill>
                    <a:srgbClr val="0000FF"/>
                  </a:solidFill>
                  <a:latin typeface="Times New Roman" pitchFamily="18" charset="0"/>
                  <a:cs typeface="Times New Roman" pitchFamily="18" charset="0"/>
                </a:rPr>
                <a:t>bài</a:t>
              </a:r>
              <a:endParaRPr lang="en-US" sz="2846" b="1" dirty="0">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4631010" y="2214042"/>
            <a:ext cx="7465861" cy="968214"/>
          </a:xfrm>
          <a:prstGeom prst="rect">
            <a:avLst/>
          </a:prstGeom>
        </p:spPr>
        <p:txBody>
          <a:bodyPr wrap="square">
            <a:spAutoFit/>
          </a:bodyPr>
          <a:lstStyle/>
          <a:p>
            <a:pPr defTabSz="684886" eaLnBrk="0" fontAlgn="base" hangingPunct="0">
              <a:spcBef>
                <a:spcPct val="0"/>
              </a:spcBef>
              <a:spcAft>
                <a:spcPct val="0"/>
              </a:spcAft>
            </a:pPr>
            <a:r>
              <a:rPr lang="en-US" sz="2696" b="1" dirty="0">
                <a:solidFill>
                  <a:srgbClr val="FF0000"/>
                </a:solidFill>
                <a:latin typeface="Times New Roman" pitchFamily="18" charset="0"/>
                <a:cs typeface="Times New Roman" pitchFamily="18" charset="0"/>
              </a:rPr>
              <a:t> </a:t>
            </a:r>
            <a:r>
              <a:rPr lang="en-US" sz="2846" b="1" dirty="0" err="1" smtClean="0">
                <a:solidFill>
                  <a:srgbClr val="FF0000"/>
                </a:solidFill>
                <a:latin typeface="Times New Roman" pitchFamily="18" charset="0"/>
                <a:cs typeface="Times New Roman" pitchFamily="18" charset="0"/>
              </a:rPr>
              <a:t>Câu</a:t>
            </a:r>
            <a:r>
              <a:rPr lang="en-US" sz="2846" b="1" dirty="0" smtClean="0">
                <a:solidFill>
                  <a:srgbClr val="FF0000"/>
                </a:solidFill>
                <a:latin typeface="Times New Roman" pitchFamily="18" charset="0"/>
                <a:cs typeface="Times New Roman" pitchFamily="18" charset="0"/>
              </a:rPr>
              <a:t> </a:t>
            </a:r>
            <a:r>
              <a:rPr lang="en-US" sz="2846" b="1" dirty="0">
                <a:solidFill>
                  <a:srgbClr val="FF0000"/>
                </a:solidFill>
                <a:latin typeface="Times New Roman" pitchFamily="18" charset="0"/>
                <a:cs typeface="Times New Roman" pitchFamily="18" charset="0"/>
              </a:rPr>
              <a:t>1:Vì</a:t>
            </a:r>
            <a:r>
              <a:rPr lang="vi-VN" sz="2846" b="1" dirty="0">
                <a:solidFill>
                  <a:srgbClr val="FF0000"/>
                </a:solidFill>
                <a:latin typeface="Times New Roman" panose="02020603050405020304" pitchFamily="18" charset="0"/>
                <a:cs typeface="Times New Roman" panose="02020603050405020304" pitchFamily="18" charset="0"/>
              </a:rPr>
              <a:t> sao đêm trước khai giảng</a:t>
            </a:r>
            <a:r>
              <a:rPr lang="vi-VN" sz="2846" b="1" dirty="0" smtClean="0">
                <a:solidFill>
                  <a:srgbClr val="FF0000"/>
                </a:solidFill>
                <a:latin typeface="Times New Roman" panose="02020603050405020304" pitchFamily="18" charset="0"/>
                <a:cs typeface="Times New Roman" panose="02020603050405020304" pitchFamily="18" charset="0"/>
              </a:rPr>
              <a:t>,</a:t>
            </a:r>
            <a:r>
              <a:rPr lang="en-US" sz="2846" b="1" dirty="0" smtClean="0">
                <a:solidFill>
                  <a:srgbClr val="FF0000"/>
                </a:solidFill>
                <a:latin typeface="Times New Roman" panose="02020603050405020304" pitchFamily="18" charset="0"/>
                <a:cs typeface="Times New Roman" panose="02020603050405020304" pitchFamily="18" charset="0"/>
              </a:rPr>
              <a:t> </a:t>
            </a:r>
            <a:r>
              <a:rPr lang="vi-VN" sz="2846" b="1" dirty="0" smtClean="0">
                <a:solidFill>
                  <a:srgbClr val="FF0000"/>
                </a:solidFill>
                <a:latin typeface="Times New Roman" panose="02020603050405020304" pitchFamily="18" charset="0"/>
                <a:cs typeface="Times New Roman" panose="02020603050405020304" pitchFamily="18" charset="0"/>
              </a:rPr>
              <a:t>Diệu </a:t>
            </a:r>
            <a:r>
              <a:rPr lang="vi-VN" sz="2846" b="1" dirty="0">
                <a:solidFill>
                  <a:srgbClr val="FF0000"/>
                </a:solidFill>
                <a:latin typeface="Times New Roman" panose="02020603050405020304" pitchFamily="18" charset="0"/>
                <a:cs typeface="Times New Roman" panose="02020603050405020304" pitchFamily="18" charset="0"/>
              </a:rPr>
              <a:t>nằm mãi mà không ngủ được</a:t>
            </a:r>
            <a:r>
              <a:rPr lang="en-US" sz="2846"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4631009" y="3401593"/>
            <a:ext cx="7465861" cy="140615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defTabSz="684886" eaLnBrk="0" fontAlgn="base" hangingPunct="0">
              <a:spcBef>
                <a:spcPct val="0"/>
              </a:spcBef>
              <a:spcAft>
                <a:spcPct val="0"/>
              </a:spcAft>
            </a:pPr>
            <a:r>
              <a:rPr lang="vi-VN" sz="2846" b="1" dirty="0">
                <a:solidFill>
                  <a:srgbClr val="0000CC"/>
                </a:solidFill>
                <a:latin typeface="Times New Roman" panose="02020603050405020304" pitchFamily="18" charset="0"/>
                <a:cs typeface="Times New Roman" panose="02020603050405020304" pitchFamily="18" charset="0"/>
              </a:rPr>
              <a:t> </a:t>
            </a:r>
            <a:r>
              <a:rPr lang="en-US" sz="2846" b="1" dirty="0">
                <a:solidFill>
                  <a:srgbClr val="0000CC"/>
                </a:solidFill>
                <a:latin typeface="Times New Roman" panose="02020603050405020304" pitchFamily="18" charset="0"/>
                <a:cs typeface="Times New Roman" panose="02020603050405020304" pitchFamily="18" charset="0"/>
              </a:rPr>
              <a:t> </a:t>
            </a:r>
            <a:r>
              <a:rPr lang="en-US" sz="2846" b="1" dirty="0" smtClean="0">
                <a:solidFill>
                  <a:srgbClr val="0000CC"/>
                </a:solidFill>
                <a:latin typeface="Times New Roman" panose="02020603050405020304" pitchFamily="18" charset="0"/>
                <a:cs typeface="Times New Roman" panose="02020603050405020304" pitchFamily="18" charset="0"/>
              </a:rPr>
              <a:t> </a:t>
            </a:r>
            <a:r>
              <a:rPr lang="vi-VN" sz="2846" b="1" dirty="0" smtClean="0">
                <a:latin typeface="Times New Roman" panose="02020603050405020304" pitchFamily="18" charset="0"/>
                <a:cs typeface="Times New Roman" panose="02020603050405020304" pitchFamily="18" charset="0"/>
              </a:rPr>
              <a:t>Đêm </a:t>
            </a:r>
            <a:r>
              <a:rPr lang="vi-VN" sz="2846" b="1" dirty="0">
                <a:latin typeface="Times New Roman" panose="02020603050405020304" pitchFamily="18" charset="0"/>
                <a:cs typeface="Times New Roman" panose="02020603050405020304" pitchFamily="18" charset="0"/>
              </a:rPr>
              <a:t>trước khai giảng</a:t>
            </a:r>
            <a:r>
              <a:rPr lang="vi-VN" sz="2846" b="1" dirty="0" smtClean="0">
                <a:latin typeface="Times New Roman" panose="02020603050405020304" pitchFamily="18" charset="0"/>
                <a:cs typeface="Times New Roman" panose="02020603050405020304" pitchFamily="18" charset="0"/>
              </a:rPr>
              <a:t>,</a:t>
            </a:r>
            <a:r>
              <a:rPr lang="en-US" sz="2846" b="1" dirty="0" smtClean="0">
                <a:latin typeface="Times New Roman" panose="02020603050405020304" pitchFamily="18" charset="0"/>
                <a:cs typeface="Times New Roman" panose="02020603050405020304" pitchFamily="18" charset="0"/>
              </a:rPr>
              <a:t> </a:t>
            </a:r>
            <a:r>
              <a:rPr lang="vi-VN" sz="2846" b="1" dirty="0" smtClean="0">
                <a:latin typeface="Times New Roman" panose="02020603050405020304" pitchFamily="18" charset="0"/>
                <a:cs typeface="Times New Roman" panose="02020603050405020304" pitchFamily="18" charset="0"/>
              </a:rPr>
              <a:t>Diệu </a:t>
            </a:r>
            <a:r>
              <a:rPr lang="vi-VN" sz="2846" b="1" dirty="0">
                <a:latin typeface="Times New Roman" panose="02020603050405020304" pitchFamily="18" charset="0"/>
                <a:cs typeface="Times New Roman" panose="02020603050405020304" pitchFamily="18" charset="0"/>
              </a:rPr>
              <a:t>nằm mãi mà không ngủ được vì háo hức chờ đến sớm mai đến lớp.</a:t>
            </a:r>
            <a:endParaRPr lang="en-US" sz="2846" b="1" dirty="0">
              <a:latin typeface="Times New Roman" panose="02020603050405020304" pitchFamily="18" charset="0"/>
              <a:cs typeface="Times New Roman" panose="02020603050405020304" pitchFamily="18" charset="0"/>
            </a:endParaRPr>
          </a:p>
        </p:txBody>
      </p:sp>
      <p:sp>
        <p:nvSpPr>
          <p:cNvPr id="24" name="Rectangle 23"/>
          <p:cNvSpPr/>
          <p:nvPr/>
        </p:nvSpPr>
        <p:spPr>
          <a:xfrm>
            <a:off x="48887" y="2276401"/>
            <a:ext cx="1639472" cy="530273"/>
          </a:xfrm>
          <a:prstGeom prst="rect">
            <a:avLst/>
          </a:prstGeom>
        </p:spPr>
        <p:txBody>
          <a:bodyPr wrap="square">
            <a:spAutoFit/>
          </a:bodyPr>
          <a:lstStyle/>
          <a:p>
            <a:pPr algn="just" defTabSz="684886" eaLnBrk="0" fontAlgn="base" hangingPunct="0">
              <a:spcBef>
                <a:spcPct val="0"/>
              </a:spcBef>
              <a:spcAft>
                <a:spcPct val="0"/>
              </a:spcAft>
            </a:pPr>
            <a:r>
              <a:rPr lang="vi-VN" sz="2846" b="1" dirty="0">
                <a:latin typeface="Times New Roman" panose="02020603050405020304" pitchFamily="18" charset="0"/>
                <a:ea typeface="Times New Roman" panose="02020603050405020304" pitchFamily="18" charset="0"/>
              </a:rPr>
              <a:t>háo hức</a:t>
            </a:r>
            <a:r>
              <a:rPr lang="en-US" sz="2846" b="1" dirty="0">
                <a:latin typeface="Times New Roman" pitchFamily="18" charset="0"/>
                <a:cs typeface="Times New Roman" pitchFamily="18" charset="0"/>
              </a:rPr>
              <a:t>, </a:t>
            </a:r>
          </a:p>
        </p:txBody>
      </p:sp>
      <p:sp>
        <p:nvSpPr>
          <p:cNvPr id="38" name="Rectangle 37"/>
          <p:cNvSpPr/>
          <p:nvPr/>
        </p:nvSpPr>
        <p:spPr>
          <a:xfrm>
            <a:off x="1487338" y="2278844"/>
            <a:ext cx="1769404" cy="530273"/>
          </a:xfrm>
          <a:prstGeom prst="rect">
            <a:avLst/>
          </a:prstGeom>
        </p:spPr>
        <p:txBody>
          <a:bodyPr wrap="square">
            <a:spAutoFit/>
          </a:bodyPr>
          <a:lstStyle/>
          <a:p>
            <a:pPr algn="just" defTabSz="684886" eaLnBrk="0" fontAlgn="base" hangingPunct="0">
              <a:spcBef>
                <a:spcPct val="0"/>
              </a:spcBef>
              <a:spcAft>
                <a:spcPct val="0"/>
              </a:spcAft>
            </a:pPr>
            <a:r>
              <a:rPr lang="vi-VN" sz="2846" b="1" dirty="0">
                <a:latin typeface="Times New Roman" panose="02020603050405020304" pitchFamily="18" charset="0"/>
                <a:ea typeface="Times New Roman" panose="02020603050405020304" pitchFamily="18" charset="0"/>
              </a:rPr>
              <a:t>sầu riêng</a:t>
            </a:r>
            <a:r>
              <a:rPr lang="en-US" sz="2846" b="1" dirty="0">
                <a:latin typeface="Times New Roman" pitchFamily="18" charset="0"/>
                <a:cs typeface="Times New Roman" pitchFamily="18" charset="0"/>
              </a:rPr>
              <a:t>, </a:t>
            </a:r>
          </a:p>
        </p:txBody>
      </p:sp>
      <p:sp>
        <p:nvSpPr>
          <p:cNvPr id="40" name="Rectangle 39"/>
          <p:cNvSpPr/>
          <p:nvPr/>
        </p:nvSpPr>
        <p:spPr>
          <a:xfrm>
            <a:off x="3048769" y="2280591"/>
            <a:ext cx="1695085" cy="530273"/>
          </a:xfrm>
          <a:prstGeom prst="rect">
            <a:avLst/>
          </a:prstGeom>
        </p:spPr>
        <p:txBody>
          <a:bodyPr wrap="square">
            <a:spAutoFit/>
          </a:bodyPr>
          <a:lstStyle/>
          <a:p>
            <a:pPr algn="just" defTabSz="684886" eaLnBrk="0" fontAlgn="base" hangingPunct="0">
              <a:spcBef>
                <a:spcPct val="0"/>
              </a:spcBef>
              <a:spcAft>
                <a:spcPct val="0"/>
              </a:spcAft>
            </a:pPr>
            <a:r>
              <a:rPr lang="vi-VN" sz="2846" b="1" dirty="0">
                <a:latin typeface="Times New Roman" panose="02020603050405020304" pitchFamily="18" charset="0"/>
                <a:ea typeface="Times New Roman" panose="02020603050405020304" pitchFamily="18" charset="0"/>
              </a:rPr>
              <a:t>cụ Khởi</a:t>
            </a:r>
            <a:r>
              <a:rPr lang="en-US" sz="2846" b="1" dirty="0">
                <a:latin typeface="Times New Roman" pitchFamily="18" charset="0"/>
                <a:cs typeface="Times New Roman" pitchFamily="18" charset="0"/>
              </a:rPr>
              <a:t> </a:t>
            </a:r>
          </a:p>
        </p:txBody>
      </p:sp>
      <p:grpSp>
        <p:nvGrpSpPr>
          <p:cNvPr id="25" name="Group 24"/>
          <p:cNvGrpSpPr/>
          <p:nvPr/>
        </p:nvGrpSpPr>
        <p:grpSpPr>
          <a:xfrm>
            <a:off x="2766477" y="147263"/>
            <a:ext cx="6369564" cy="1037127"/>
            <a:chOff x="4350634" y="230059"/>
            <a:chExt cx="8360055" cy="1384593"/>
          </a:xfrm>
        </p:grpSpPr>
        <p:sp>
          <p:nvSpPr>
            <p:cNvPr id="33" name="TextBox 32"/>
            <p:cNvSpPr txBox="1"/>
            <p:nvPr/>
          </p:nvSpPr>
          <p:spPr>
            <a:xfrm>
              <a:off x="4350634" y="230059"/>
              <a:ext cx="8360055" cy="698513"/>
            </a:xfrm>
            <a:prstGeom prst="rect">
              <a:avLst/>
            </a:prstGeom>
            <a:noFill/>
          </p:spPr>
          <p:txBody>
            <a:bodyPr wrap="none" rtlCol="0">
              <a:spAutoFit/>
            </a:bodyPr>
            <a:lstStyle/>
            <a:p>
              <a:pPr defTabSz="684886" eaLnBrk="0" fontAlgn="base" hangingPunct="0">
                <a:spcBef>
                  <a:spcPct val="0"/>
                </a:spcBef>
                <a:spcAft>
                  <a:spcPct val="0"/>
                </a:spcAft>
              </a:pPr>
              <a:r>
                <a:rPr lang="en-US" sz="2800" b="1" dirty="0" err="1" smtClean="0">
                  <a:latin typeface="HP001 4 hàng" panose="020B0603050302020204" pitchFamily="34" charset="0"/>
                  <a:cs typeface="Times New Roman" pitchFamily="18" charset="0"/>
                </a:rPr>
                <a:t>Thứ</a:t>
              </a:r>
              <a:r>
                <a:rPr lang="en-US" sz="2800" b="1" dirty="0" smtClean="0">
                  <a:latin typeface="HP001 4 hàng" panose="020B0603050302020204" pitchFamily="34" charset="0"/>
                  <a:cs typeface="Times New Roman" pitchFamily="18" charset="0"/>
                </a:rPr>
                <a:t> </a:t>
              </a:r>
              <a:r>
                <a:rPr lang="en-US" sz="2800" b="1" dirty="0" err="1" smtClean="0">
                  <a:latin typeface="HP001 4 hàng" panose="020B0603050302020204" pitchFamily="34" charset="0"/>
                  <a:cs typeface="Times New Roman" pitchFamily="18" charset="0"/>
                </a:rPr>
                <a:t>sáu</a:t>
              </a:r>
              <a:r>
                <a:rPr lang="en-US" sz="2800" b="1" dirty="0" smtClean="0">
                  <a:latin typeface="HP001 4 hàng" panose="020B0603050302020204" pitchFamily="34" charset="0"/>
                  <a:cs typeface="Times New Roman" pitchFamily="18" charset="0"/>
                </a:rPr>
                <a:t> </a:t>
              </a:r>
              <a:r>
                <a:rPr lang="en-US" sz="2800" b="1" dirty="0" err="1" smtClean="0">
                  <a:latin typeface="HP001 4 hàng" panose="020B0603050302020204" pitchFamily="34" charset="0"/>
                  <a:cs typeface="Times New Roman" pitchFamily="18" charset="0"/>
                </a:rPr>
                <a:t>ngày</a:t>
              </a:r>
              <a:r>
                <a:rPr lang="en-US" sz="2800" b="1" dirty="0" smtClean="0">
                  <a:latin typeface="HP001 4 hàng" panose="020B0603050302020204" pitchFamily="34" charset="0"/>
                  <a:cs typeface="Times New Roman" pitchFamily="18" charset="0"/>
                </a:rPr>
                <a:t> </a:t>
              </a:r>
              <a:r>
                <a:rPr lang="en-US" sz="2800" b="1" dirty="0" smtClean="0">
                  <a:latin typeface="HP001 4 hàng" panose="020B0603050302020204" pitchFamily="34" charset="0"/>
                  <a:cs typeface="Times New Roman" pitchFamily="18" charset="0"/>
                </a:rPr>
                <a:t>7 </a:t>
              </a:r>
              <a:r>
                <a:rPr lang="en-US" sz="2800" b="1" dirty="0" err="1" smtClean="0">
                  <a:latin typeface="HP001 4 hàng" panose="020B0603050302020204" pitchFamily="34" charset="0"/>
                  <a:cs typeface="Times New Roman" pitchFamily="18" charset="0"/>
                </a:rPr>
                <a:t>tháng</a:t>
              </a:r>
              <a:r>
                <a:rPr lang="en-US" sz="2800" b="1" dirty="0" smtClean="0">
                  <a:latin typeface="HP001 4 hàng" panose="020B0603050302020204" pitchFamily="34" charset="0"/>
                  <a:cs typeface="Times New Roman" pitchFamily="18" charset="0"/>
                </a:rPr>
                <a:t> 10 </a:t>
              </a:r>
              <a:r>
                <a:rPr lang="en-US" sz="2800" b="1" dirty="0" err="1" smtClean="0">
                  <a:latin typeface="HP001 4 hàng" panose="020B0603050302020204" pitchFamily="34" charset="0"/>
                  <a:cs typeface="Times New Roman" pitchFamily="18" charset="0"/>
                </a:rPr>
                <a:t>năm</a:t>
              </a:r>
              <a:r>
                <a:rPr lang="en-US" sz="2800" b="1" dirty="0" smtClean="0">
                  <a:latin typeface="HP001 4 hàng" panose="020B0603050302020204" pitchFamily="34" charset="0"/>
                  <a:cs typeface="Times New Roman" pitchFamily="18" charset="0"/>
                </a:rPr>
                <a:t> 2022</a:t>
              </a:r>
              <a:endParaRPr lang="en-US" sz="2800" b="1" dirty="0">
                <a:latin typeface="HP001 4 hàng" panose="020B0603050302020204" pitchFamily="34" charset="0"/>
                <a:cs typeface="Times New Roman" pitchFamily="18" charset="0"/>
              </a:endParaRPr>
            </a:p>
          </p:txBody>
        </p:sp>
        <p:sp>
          <p:nvSpPr>
            <p:cNvPr id="34" name="TextBox 33"/>
            <p:cNvSpPr txBox="1"/>
            <p:nvPr/>
          </p:nvSpPr>
          <p:spPr>
            <a:xfrm>
              <a:off x="6558137" y="916139"/>
              <a:ext cx="3646720" cy="698513"/>
            </a:xfrm>
            <a:prstGeom prst="rect">
              <a:avLst/>
            </a:prstGeom>
            <a:noFill/>
          </p:spPr>
          <p:txBody>
            <a:bodyPr wrap="none" rtlCol="0">
              <a:spAutoFit/>
            </a:bodyPr>
            <a:lstStyle/>
            <a:p>
              <a:pPr defTabSz="684886" eaLnBrk="0" fontAlgn="base" hangingPunct="0">
                <a:spcBef>
                  <a:spcPct val="0"/>
                </a:spcBef>
                <a:spcAft>
                  <a:spcPct val="0"/>
                </a:spcAft>
              </a:pPr>
              <a:r>
                <a:rPr lang="en-US" sz="2800" b="1" u="sng" dirty="0" err="1" smtClean="0">
                  <a:latin typeface="HP001 4 hàng" panose="020B0603050302020204" pitchFamily="34" charset="0"/>
                  <a:cs typeface="Times New Roman" pitchFamily="18" charset="0"/>
                </a:rPr>
                <a:t>Tiếng</a:t>
              </a:r>
              <a:r>
                <a:rPr lang="en-US" sz="2800" b="1" u="sng" dirty="0" smtClean="0">
                  <a:latin typeface="HP001 4 hàng" panose="020B0603050302020204" pitchFamily="34" charset="0"/>
                  <a:cs typeface="Times New Roman" pitchFamily="18" charset="0"/>
                </a:rPr>
                <a:t> </a:t>
              </a:r>
              <a:r>
                <a:rPr lang="en-US" sz="2800" b="1" u="sng" dirty="0" err="1" smtClean="0">
                  <a:latin typeface="HP001 4 hàng" panose="020B0603050302020204" pitchFamily="34" charset="0"/>
                  <a:cs typeface="Times New Roman" pitchFamily="18" charset="0"/>
                </a:rPr>
                <a:t>Việt</a:t>
              </a:r>
              <a:r>
                <a:rPr lang="en-US" sz="2800" b="1" u="sng" dirty="0" smtClean="0">
                  <a:latin typeface="HP001 4 hàng" panose="020B0603050302020204" pitchFamily="34" charset="0"/>
                  <a:cs typeface="Times New Roman" pitchFamily="18" charset="0"/>
                </a:rPr>
                <a:t> – </a:t>
              </a:r>
              <a:r>
                <a:rPr lang="en-US" sz="2800" b="1" u="sng" dirty="0" err="1" smtClean="0">
                  <a:latin typeface="HP001 4 hàng" panose="020B0603050302020204" pitchFamily="34" charset="0"/>
                  <a:cs typeface="Times New Roman" pitchFamily="18" charset="0"/>
                </a:rPr>
                <a:t>Đọc</a:t>
              </a:r>
              <a:endParaRPr lang="en-US" sz="2800" b="1" u="sng" dirty="0">
                <a:latin typeface="HP001 4 hàng" panose="020B0603050302020204" pitchFamily="34" charset="0"/>
                <a:cs typeface="Times New Roman" pitchFamily="18" charset="0"/>
              </a:endParaRPr>
            </a:p>
          </p:txBody>
        </p:sp>
      </p:grpSp>
      <p:sp>
        <p:nvSpPr>
          <p:cNvPr id="35" name="Text Box 14"/>
          <p:cNvSpPr txBox="1">
            <a:spLocks noChangeArrowheads="1"/>
          </p:cNvSpPr>
          <p:nvPr/>
        </p:nvSpPr>
        <p:spPr bwMode="auto">
          <a:xfrm>
            <a:off x="2648118" y="1108562"/>
            <a:ext cx="6037640" cy="60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Aft>
                <a:spcPct val="0"/>
              </a:spcAft>
              <a:defRPr/>
            </a:pPr>
            <a:r>
              <a:rPr lang="en-US" sz="3200" b="1" dirty="0" err="1" smtClean="0">
                <a:solidFill>
                  <a:srgbClr val="FF0000"/>
                </a:solidFill>
                <a:effectLst>
                  <a:outerShdw blurRad="38100" dist="38100" dir="2700000" algn="tl">
                    <a:srgbClr val="000000">
                      <a:alpha val="43137"/>
                    </a:srgbClr>
                  </a:outerShdw>
                </a:effectLst>
                <a:latin typeface="HP001 4 hàng" panose="020B0603050302020204" pitchFamily="34" charset="0"/>
              </a:rPr>
              <a:t>Tạm</a:t>
            </a:r>
            <a:r>
              <a:rPr lang="en-US" sz="3200" b="1" dirty="0" smtClean="0">
                <a:solidFill>
                  <a:srgbClr val="FF0000"/>
                </a:solidFill>
                <a:effectLst>
                  <a:outerShdw blurRad="38100" dist="38100" dir="2700000" algn="tl">
                    <a:srgbClr val="000000">
                      <a:alpha val="43137"/>
                    </a:srgbClr>
                  </a:outerShdw>
                </a:effectLst>
                <a:latin typeface="HP001 4 hàng" panose="020B0603050302020204" pitchFamily="34" charset="0"/>
              </a:rPr>
              <a:t> </a:t>
            </a:r>
            <a:r>
              <a:rPr lang="en-US" sz="3200" b="1" dirty="0" err="1" smtClean="0">
                <a:solidFill>
                  <a:srgbClr val="FF0000"/>
                </a:solidFill>
                <a:effectLst>
                  <a:outerShdw blurRad="38100" dist="38100" dir="2700000" algn="tl">
                    <a:srgbClr val="000000">
                      <a:alpha val="43137"/>
                    </a:srgbClr>
                  </a:outerShdw>
                </a:effectLst>
                <a:latin typeface="HP001 4 hàng" panose="020B0603050302020204" pitchFamily="34" charset="0"/>
              </a:rPr>
              <a:t>biệt</a:t>
            </a:r>
            <a:r>
              <a:rPr lang="en-US" sz="3200" b="1" dirty="0" smtClean="0">
                <a:solidFill>
                  <a:srgbClr val="FF0000"/>
                </a:solidFill>
                <a:effectLst>
                  <a:outerShdw blurRad="38100" dist="38100" dir="2700000" algn="tl">
                    <a:srgbClr val="000000">
                      <a:alpha val="43137"/>
                    </a:srgbClr>
                  </a:outerShdw>
                </a:effectLst>
                <a:latin typeface="HP001 4 hàng" panose="020B0603050302020204" pitchFamily="34" charset="0"/>
              </a:rPr>
              <a:t> </a:t>
            </a:r>
            <a:r>
              <a:rPr lang="en-US" sz="3200" b="1" dirty="0" err="1" smtClean="0">
                <a:solidFill>
                  <a:srgbClr val="FF0000"/>
                </a:solidFill>
                <a:effectLst>
                  <a:outerShdw blurRad="38100" dist="38100" dir="2700000" algn="tl">
                    <a:srgbClr val="000000">
                      <a:alpha val="43137"/>
                    </a:srgbClr>
                  </a:outerShdw>
                </a:effectLst>
                <a:latin typeface="HP001 4 hàng" panose="020B0603050302020204" pitchFamily="34" charset="0"/>
              </a:rPr>
              <a:t>mùa</a:t>
            </a:r>
            <a:r>
              <a:rPr lang="en-US" sz="3200" b="1" dirty="0" smtClean="0">
                <a:solidFill>
                  <a:srgbClr val="FF0000"/>
                </a:solidFill>
                <a:effectLst>
                  <a:outerShdw blurRad="38100" dist="38100" dir="2700000" algn="tl">
                    <a:srgbClr val="000000">
                      <a:alpha val="43137"/>
                    </a:srgbClr>
                  </a:outerShdw>
                </a:effectLst>
                <a:latin typeface="HP001 4 hàng" panose="020B0603050302020204" pitchFamily="34" charset="0"/>
              </a:rPr>
              <a:t> </a:t>
            </a:r>
            <a:r>
              <a:rPr lang="en-US" sz="3200" b="1" dirty="0" err="1" smtClean="0">
                <a:solidFill>
                  <a:srgbClr val="FF0000"/>
                </a:solidFill>
                <a:effectLst>
                  <a:outerShdw blurRad="38100" dist="38100" dir="2700000" algn="tl">
                    <a:srgbClr val="000000">
                      <a:alpha val="43137"/>
                    </a:srgbClr>
                  </a:outerShdw>
                </a:effectLst>
                <a:latin typeface="HP001 4 hàng" panose="020B0603050302020204" pitchFamily="34" charset="0"/>
              </a:rPr>
              <a:t>hè</a:t>
            </a:r>
            <a:endParaRPr lang="en-US" sz="3200" b="1" dirty="0">
              <a:solidFill>
                <a:srgbClr val="FF0000"/>
              </a:solidFill>
              <a:effectLst>
                <a:outerShdw blurRad="38100" dist="38100" dir="2700000" algn="tl">
                  <a:srgbClr val="000000">
                    <a:alpha val="43137"/>
                  </a:srgbClr>
                </a:outerShdw>
              </a:effectLst>
              <a:latin typeface="HP001 4 hàng" panose="020B0603050302020204" pitchFamily="34" charset="0"/>
            </a:endParaRPr>
          </a:p>
        </p:txBody>
      </p:sp>
      <p:sp>
        <p:nvSpPr>
          <p:cNvPr id="36" name="TextBox 35">
            <a:extLst>
              <a:ext uri="{FF2B5EF4-FFF2-40B4-BE49-F238E27FC236}">
                <a16:creationId xmlns:a16="http://schemas.microsoft.com/office/drawing/2014/main" id="{7CCD22EC-874E-9810-7272-0254E6F7D431}"/>
              </a:ext>
            </a:extLst>
          </p:cNvPr>
          <p:cNvSpPr txBox="1"/>
          <p:nvPr/>
        </p:nvSpPr>
        <p:spPr>
          <a:xfrm>
            <a:off x="-31465" y="3030201"/>
            <a:ext cx="4662475" cy="3742762"/>
          </a:xfrm>
          <a:prstGeom prst="roundRect">
            <a:avLst/>
          </a:prstGeom>
        </p:spPr>
        <p:txBody>
          <a:bodyPr vert="horz" lIns="91440" tIns="45720" rIns="91440" bIns="45720" rtlCol="0">
            <a:normAutofit fontScale="92500" lnSpcReduction="10000"/>
          </a:bodyPr>
          <a:lstStyle/>
          <a:p>
            <a:pPr marL="0" marR="0" lvl="0" indent="0" algn="l" defTabSz="914400" rtl="0" eaLnBrk="1" fontAlgn="t"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Diệu</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yêu</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cô</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bác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tảo</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tần</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bán</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từng</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giỏ</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cua</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mớ</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tép</a:t>
            </a:r>
            <a:r>
              <a:rPr kumimoji="0" lang="en-US" sz="36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yêu</a:t>
            </a:r>
            <a:r>
              <a:rPr kumimoji="0" lang="en-US" sz="36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cả</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bà</a:t>
            </a:r>
            <a:r>
              <a:rPr kumimoji="0" lang="en-US" sz="36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sáng</a:t>
            </a:r>
            <a:r>
              <a:rPr kumimoji="0" lang="en-US" sz="36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nào</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cũng</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dắt</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cháu</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đi</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mua</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ít</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kẹo</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bột</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vài</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chiếc</a:t>
            </a:r>
            <a:r>
              <a:rPr kumimoji="0" lang="en-US" sz="36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bánh</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mì</a:t>
            </a:r>
            <a:r>
              <a:rPr lang="en-US" sz="3600" b="1" dirty="0" smtClean="0">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780397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DE8D09-FEA8-47E0-9FAE-39E39194878C}"/>
              </a:ext>
            </a:extLst>
          </p:cNvPr>
          <p:cNvSpPr txBox="1"/>
          <p:nvPr/>
        </p:nvSpPr>
        <p:spPr>
          <a:xfrm>
            <a:off x="1661099" y="169817"/>
            <a:ext cx="736533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Thứ</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sáu</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ngày</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7 </a:t>
            </a:r>
            <a:r>
              <a:rPr kumimoji="0" lang="en-US" sz="28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tháng</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10 </a:t>
            </a:r>
            <a:r>
              <a:rPr kumimoji="0" lang="en-US" sz="2800" b="1" i="0" u="none"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năm</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Tiếng</a:t>
            </a:r>
            <a:r>
              <a:rPr kumimoji="0" lang="en-US" sz="2800" b="1" i="0" u="sng"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a:t>
            </a:r>
            <a:r>
              <a:rPr kumimoji="0" lang="en-US" sz="2800" b="1" i="0" u="sng"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Việt</a:t>
            </a:r>
            <a:r>
              <a:rPr kumimoji="0" lang="en-US" sz="2800" b="1" i="0" u="sng"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rPr>
              <a:t> – </a:t>
            </a:r>
            <a:r>
              <a:rPr kumimoji="0" lang="en-US" sz="2800" b="1" i="0" u="sng" strike="noStrike" kern="1200" cap="none" spc="0" normalizeH="0" baseline="0" noProof="0" dirty="0" err="1" smtClean="0">
                <a:ln>
                  <a:noFill/>
                </a:ln>
                <a:solidFill>
                  <a:prstClr val="black"/>
                </a:solidFill>
                <a:effectLst/>
                <a:uLnTx/>
                <a:uFillTx/>
                <a:latin typeface="HP001 4 hàng" panose="020B0603050302020204" pitchFamily="34" charset="0"/>
                <a:ea typeface="+mn-ea"/>
                <a:cs typeface="HP001 5H" panose="020B0603050302020204" pitchFamily="34" charset="0"/>
              </a:rPr>
              <a:t>Đọc</a:t>
            </a:r>
            <a:endParaRPr kumimoji="0" lang="en-US" sz="2800" b="1" i="0" u="sng" strike="noStrike" kern="1200" cap="none" spc="0" normalizeH="0" baseline="0" noProof="0" dirty="0" smtClean="0">
              <a:ln>
                <a:noFill/>
              </a:ln>
              <a:solidFill>
                <a:prstClr val="black"/>
              </a:solidFill>
              <a:effectLst/>
              <a:uLnTx/>
              <a:uFillTx/>
              <a:latin typeface="HP001 4 hàng" panose="020B0603050302020204" pitchFamily="34" charset="0"/>
              <a:ea typeface="+mn-ea"/>
              <a:cs typeface="HP001 5H" panose="020B06030503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uLnTx/>
                <a:uFillTx/>
                <a:latin typeface="HP001 4 hàng" panose="020B0603050302020204" pitchFamily="34" charset="0"/>
                <a:ea typeface="+mn-ea"/>
                <a:cs typeface="HP001 5H" panose="020B0603050302020204" pitchFamily="34" charset="0"/>
              </a:rPr>
              <a:t>Tạm</a:t>
            </a:r>
            <a:r>
              <a:rPr kumimoji="0" lang="en-US" sz="2800" b="1" i="0" u="none" strike="noStrike" kern="1200" cap="none" spc="0" normalizeH="0" baseline="0" noProof="0" dirty="0" smtClean="0">
                <a:ln>
                  <a:noFill/>
                </a:ln>
                <a:solidFill>
                  <a:srgbClr val="FF0000"/>
                </a:solidFill>
                <a:effectLst/>
                <a:uLnTx/>
                <a:uFillTx/>
                <a:latin typeface="HP001 4 hàng" panose="020B0603050302020204" pitchFamily="34" charset="0"/>
                <a:ea typeface="+mn-ea"/>
                <a:cs typeface="HP001 5H" panose="020B0603050302020204" pitchFamily="34" charset="0"/>
              </a:rPr>
              <a:t> </a:t>
            </a:r>
            <a:r>
              <a:rPr kumimoji="0" lang="en-US" sz="2800" b="1" i="0" u="none" strike="noStrike" kern="1200" cap="none" spc="0" normalizeH="0" baseline="0" noProof="0" dirty="0" err="1" smtClean="0">
                <a:ln>
                  <a:noFill/>
                </a:ln>
                <a:solidFill>
                  <a:srgbClr val="FF0000"/>
                </a:solidFill>
                <a:effectLst/>
                <a:uLnTx/>
                <a:uFillTx/>
                <a:latin typeface="HP001 4 hàng" panose="020B0603050302020204" pitchFamily="34" charset="0"/>
                <a:ea typeface="+mn-ea"/>
                <a:cs typeface="HP001 5H" panose="020B0603050302020204" pitchFamily="34" charset="0"/>
              </a:rPr>
              <a:t>biệt</a:t>
            </a:r>
            <a:r>
              <a:rPr kumimoji="0" lang="en-US" sz="2800" b="1" i="0" u="none" strike="noStrike" kern="1200" cap="none" spc="0" normalizeH="0" baseline="0" noProof="0" dirty="0" smtClean="0">
                <a:ln>
                  <a:noFill/>
                </a:ln>
                <a:solidFill>
                  <a:srgbClr val="FF0000"/>
                </a:solidFill>
                <a:effectLst/>
                <a:uLnTx/>
                <a:uFillTx/>
                <a:latin typeface="HP001 4 hàng" panose="020B0603050302020204" pitchFamily="34" charset="0"/>
                <a:ea typeface="+mn-ea"/>
                <a:cs typeface="HP001 5H" panose="020B0603050302020204" pitchFamily="34" charset="0"/>
              </a:rPr>
              <a:t> </a:t>
            </a:r>
            <a:r>
              <a:rPr kumimoji="0" lang="en-US" sz="2800" b="1" i="0" u="none" strike="noStrike" kern="1200" cap="none" spc="0" normalizeH="0" baseline="0" noProof="0" dirty="0" err="1" smtClean="0">
                <a:ln>
                  <a:noFill/>
                </a:ln>
                <a:solidFill>
                  <a:srgbClr val="FF0000"/>
                </a:solidFill>
                <a:effectLst/>
                <a:uLnTx/>
                <a:uFillTx/>
                <a:latin typeface="HP001 4 hàng" panose="020B0603050302020204" pitchFamily="34" charset="0"/>
                <a:ea typeface="+mn-ea"/>
                <a:cs typeface="HP001 5H" panose="020B0603050302020204" pitchFamily="34" charset="0"/>
              </a:rPr>
              <a:t>mùa</a:t>
            </a:r>
            <a:r>
              <a:rPr kumimoji="0" lang="en-US" sz="2800" b="1" i="0" u="none" strike="noStrike" kern="1200" cap="none" spc="0" normalizeH="0" baseline="0" noProof="0" dirty="0" smtClean="0">
                <a:ln>
                  <a:noFill/>
                </a:ln>
                <a:solidFill>
                  <a:srgbClr val="FF0000"/>
                </a:solidFill>
                <a:effectLst/>
                <a:uLnTx/>
                <a:uFillTx/>
                <a:latin typeface="HP001 4 hàng" panose="020B0603050302020204" pitchFamily="34" charset="0"/>
                <a:ea typeface="+mn-ea"/>
                <a:cs typeface="HP001 5H" panose="020B0603050302020204" pitchFamily="34" charset="0"/>
              </a:rPr>
              <a:t> </a:t>
            </a:r>
            <a:r>
              <a:rPr kumimoji="0" lang="en-US" sz="2800" b="1" i="0" u="none" strike="noStrike" kern="1200" cap="none" spc="0" normalizeH="0" baseline="0" noProof="0" dirty="0" err="1" smtClean="0">
                <a:ln>
                  <a:noFill/>
                </a:ln>
                <a:solidFill>
                  <a:srgbClr val="FF0000"/>
                </a:solidFill>
                <a:effectLst/>
                <a:uLnTx/>
                <a:uFillTx/>
                <a:latin typeface="HP001 4 hàng" panose="020B0603050302020204" pitchFamily="34" charset="0"/>
                <a:ea typeface="+mn-ea"/>
                <a:cs typeface="HP001 5H" panose="020B0603050302020204" pitchFamily="34" charset="0"/>
              </a:rPr>
              <a:t>hè</a:t>
            </a:r>
            <a:r>
              <a:rPr kumimoji="0" lang="en-US" sz="2800" b="1" i="0" u="none" strike="noStrike" kern="1200" cap="none" spc="0" normalizeH="0" baseline="0" noProof="0" dirty="0" smtClean="0">
                <a:ln>
                  <a:noFill/>
                </a:ln>
                <a:solidFill>
                  <a:srgbClr val="FF0000"/>
                </a:solidFill>
                <a:effectLst/>
                <a:uLnTx/>
                <a:uFillTx/>
                <a:latin typeface="HP001 4 hàng" panose="020B0603050302020204" pitchFamily="34" charset="0"/>
                <a:ea typeface="+mn-ea"/>
                <a:cs typeface="HP001 5H" panose="020B0603050302020204" pitchFamily="34" charset="0"/>
              </a:rPr>
              <a:t>.</a:t>
            </a:r>
          </a:p>
        </p:txBody>
      </p:sp>
      <p:pic>
        <p:nvPicPr>
          <p:cNvPr id="3" name="Picture 2">
            <a:extLst>
              <a:ext uri="{FF2B5EF4-FFF2-40B4-BE49-F238E27FC236}">
                <a16:creationId xmlns:a16="http://schemas.microsoft.com/office/drawing/2014/main" id="{9D6D37C3-74AB-08F2-9B01-B89BFEB6AD03}"/>
              </a:ext>
            </a:extLst>
          </p:cNvPr>
          <p:cNvPicPr>
            <a:picLocks noChangeAspect="1"/>
          </p:cNvPicPr>
          <p:nvPr/>
        </p:nvPicPr>
        <p:blipFill rotWithShape="1">
          <a:blip r:embed="rId2"/>
          <a:srcRect t="14694" b="21814"/>
          <a:stretch/>
        </p:blipFill>
        <p:spPr>
          <a:xfrm>
            <a:off x="10024" y="1458817"/>
            <a:ext cx="1002831" cy="838201"/>
          </a:xfrm>
          <a:prstGeom prst="rect">
            <a:avLst/>
          </a:prstGeom>
        </p:spPr>
      </p:pic>
      <p:sp>
        <p:nvSpPr>
          <p:cNvPr id="4" name="TextBox 3">
            <a:extLst>
              <a:ext uri="{FF2B5EF4-FFF2-40B4-BE49-F238E27FC236}">
                <a16:creationId xmlns:a16="http://schemas.microsoft.com/office/drawing/2014/main" id="{874923DD-2CD3-2D7E-2162-E433FE8F2CFE}"/>
              </a:ext>
            </a:extLst>
          </p:cNvPr>
          <p:cNvSpPr txBox="1"/>
          <p:nvPr/>
        </p:nvSpPr>
        <p:spPr>
          <a:xfrm>
            <a:off x="1112331" y="1554425"/>
            <a:ext cx="7012766" cy="646986"/>
          </a:xfrm>
          <a:prstGeom prst="roundRect">
            <a:avLst/>
          </a:prstGeom>
          <a:solidFill>
            <a:srgbClr val="FFFFCC"/>
          </a:solidFill>
          <a:ln w="28575">
            <a:solidFill>
              <a:srgbClr val="217875"/>
            </a:solidFill>
            <a:prstDash val="sysDash"/>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2: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Mùa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hè</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Diệu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làm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Folded Corner 2">
            <a:extLst>
              <a:ext uri="{FF2B5EF4-FFF2-40B4-BE49-F238E27FC236}">
                <a16:creationId xmlns:a16="http://schemas.microsoft.com/office/drawing/2014/main" id="{EADE570F-66F8-A1ED-1E72-DBFEEAC73986}"/>
              </a:ext>
            </a:extLst>
          </p:cNvPr>
          <p:cNvSpPr/>
          <p:nvPr/>
        </p:nvSpPr>
        <p:spPr>
          <a:xfrm>
            <a:off x="367748" y="2639172"/>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Folded Corner 14">
            <a:extLst>
              <a:ext uri="{FF2B5EF4-FFF2-40B4-BE49-F238E27FC236}">
                <a16:creationId xmlns:a16="http://schemas.microsoft.com/office/drawing/2014/main" id="{E3EA2DB5-7598-D79B-F0DF-6AD52049B256}"/>
              </a:ext>
            </a:extLst>
          </p:cNvPr>
          <p:cNvSpPr/>
          <p:nvPr/>
        </p:nvSpPr>
        <p:spPr>
          <a:xfrm>
            <a:off x="3598628" y="2639172"/>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Folded Corner 15">
            <a:extLst>
              <a:ext uri="{FF2B5EF4-FFF2-40B4-BE49-F238E27FC236}">
                <a16:creationId xmlns:a16="http://schemas.microsoft.com/office/drawing/2014/main" id="{94D8BB8D-8348-D4DF-8601-506DEC346DE3}"/>
              </a:ext>
            </a:extLst>
          </p:cNvPr>
          <p:cNvSpPr/>
          <p:nvPr/>
        </p:nvSpPr>
        <p:spPr>
          <a:xfrm>
            <a:off x="6829508" y="2639171"/>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ngắm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non</a:t>
            </a:r>
          </a:p>
        </p:txBody>
      </p:sp>
      <p:sp>
        <p:nvSpPr>
          <p:cNvPr id="8" name="Rectangle: Folded Corner 17">
            <a:extLst>
              <a:ext uri="{FF2B5EF4-FFF2-40B4-BE49-F238E27FC236}">
                <a16:creationId xmlns:a16="http://schemas.microsoft.com/office/drawing/2014/main" id="{148C11FE-5BF4-C66B-A387-2278141DA6DE}"/>
              </a:ext>
            </a:extLst>
          </p:cNvPr>
          <p:cNvSpPr/>
          <p:nvPr/>
        </p:nvSpPr>
        <p:spPr>
          <a:xfrm>
            <a:off x="2023424" y="4818437"/>
            <a:ext cx="2423954" cy="1563076"/>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Khởi</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Folded Corner 18">
            <a:extLst>
              <a:ext uri="{FF2B5EF4-FFF2-40B4-BE49-F238E27FC236}">
                <a16:creationId xmlns:a16="http://schemas.microsoft.com/office/drawing/2014/main" id="{A3A53C8F-6B7F-B20B-6E8A-B6ACADF90EC4}"/>
              </a:ext>
            </a:extLst>
          </p:cNvPr>
          <p:cNvSpPr/>
          <p:nvPr/>
        </p:nvSpPr>
        <p:spPr>
          <a:xfrm>
            <a:off x="5453591" y="4771236"/>
            <a:ext cx="2266558" cy="161027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mẹ</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chợ</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Cloud 9">
            <a:extLst>
              <a:ext uri="{FF2B5EF4-FFF2-40B4-BE49-F238E27FC236}">
                <a16:creationId xmlns:a16="http://schemas.microsoft.com/office/drawing/2014/main" id="{9983C60C-E901-DAA5-AC1C-ABD9B76BCFAC}"/>
              </a:ext>
            </a:extLst>
          </p:cNvPr>
          <p:cNvSpPr/>
          <p:nvPr/>
        </p:nvSpPr>
        <p:spPr>
          <a:xfrm>
            <a:off x="8563225" y="411516"/>
            <a:ext cx="3524272" cy="2285818"/>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Hoạt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động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nhóm</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 5</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11" name="Freeform: Shape 9">
            <a:extLst>
              <a:ext uri="{FF2B5EF4-FFF2-40B4-BE49-F238E27FC236}">
                <a16:creationId xmlns:a16="http://schemas.microsoft.com/office/drawing/2014/main" id="{C3049387-60B8-3072-4ADE-CE71FD6DA622}"/>
              </a:ext>
            </a:extLst>
          </p:cNvPr>
          <p:cNvSpPr/>
          <p:nvPr/>
        </p:nvSpPr>
        <p:spPr>
          <a:xfrm>
            <a:off x="3313180" y="2302792"/>
            <a:ext cx="2611068" cy="2173655"/>
          </a:xfrm>
          <a:custGeom>
            <a:avLst/>
            <a:gdLst>
              <a:gd name="connsiteX0" fmla="*/ 1139594 w 2428748"/>
              <a:gd name="connsiteY0" fmla="*/ 0 h 2023672"/>
              <a:gd name="connsiteX1" fmla="*/ 884761 w 2428748"/>
              <a:gd name="connsiteY1" fmla="*/ 14990 h 2023672"/>
              <a:gd name="connsiteX2" fmla="*/ 794820 w 2428748"/>
              <a:gd name="connsiteY2" fmla="*/ 44971 h 2023672"/>
              <a:gd name="connsiteX3" fmla="*/ 629928 w 2428748"/>
              <a:gd name="connsiteY3" fmla="*/ 74951 h 2023672"/>
              <a:gd name="connsiteX4" fmla="*/ 210204 w 2428748"/>
              <a:gd name="connsiteY4" fmla="*/ 179882 h 2023672"/>
              <a:gd name="connsiteX5" fmla="*/ 165233 w 2428748"/>
              <a:gd name="connsiteY5" fmla="*/ 239843 h 2023672"/>
              <a:gd name="connsiteX6" fmla="*/ 60302 w 2428748"/>
              <a:gd name="connsiteY6" fmla="*/ 404735 h 2023672"/>
              <a:gd name="connsiteX7" fmla="*/ 341 w 2428748"/>
              <a:gd name="connsiteY7" fmla="*/ 719528 h 2023672"/>
              <a:gd name="connsiteX8" fmla="*/ 30322 w 2428748"/>
              <a:gd name="connsiteY8" fmla="*/ 1199213 h 2023672"/>
              <a:gd name="connsiteX9" fmla="*/ 105272 w 2428748"/>
              <a:gd name="connsiteY9" fmla="*/ 1499016 h 2023672"/>
              <a:gd name="connsiteX10" fmla="*/ 150243 w 2428748"/>
              <a:gd name="connsiteY10" fmla="*/ 1588957 h 2023672"/>
              <a:gd name="connsiteX11" fmla="*/ 165233 w 2428748"/>
              <a:gd name="connsiteY11" fmla="*/ 1708879 h 2023672"/>
              <a:gd name="connsiteX12" fmla="*/ 405076 w 2428748"/>
              <a:gd name="connsiteY12" fmla="*/ 1933731 h 2023672"/>
              <a:gd name="connsiteX13" fmla="*/ 450046 w 2428748"/>
              <a:gd name="connsiteY13" fmla="*/ 1963712 h 2023672"/>
              <a:gd name="connsiteX14" fmla="*/ 794820 w 2428748"/>
              <a:gd name="connsiteY14" fmla="*/ 2023672 h 2023672"/>
              <a:gd name="connsiteX15" fmla="*/ 1919082 w 2428748"/>
              <a:gd name="connsiteY15" fmla="*/ 1963712 h 2023672"/>
              <a:gd name="connsiteX16" fmla="*/ 2068984 w 2428748"/>
              <a:gd name="connsiteY16" fmla="*/ 1888761 h 2023672"/>
              <a:gd name="connsiteX17" fmla="*/ 2203895 w 2428748"/>
              <a:gd name="connsiteY17" fmla="*/ 1843790 h 2023672"/>
              <a:gd name="connsiteX18" fmla="*/ 2293836 w 2428748"/>
              <a:gd name="connsiteY18" fmla="*/ 1738859 h 2023672"/>
              <a:gd name="connsiteX19" fmla="*/ 2338807 w 2428748"/>
              <a:gd name="connsiteY19" fmla="*/ 1603948 h 2023672"/>
              <a:gd name="connsiteX20" fmla="*/ 2398768 w 2428748"/>
              <a:gd name="connsiteY20" fmla="*/ 1499016 h 2023672"/>
              <a:gd name="connsiteX21" fmla="*/ 2413758 w 2428748"/>
              <a:gd name="connsiteY21" fmla="*/ 1304144 h 2023672"/>
              <a:gd name="connsiteX22" fmla="*/ 2428748 w 2428748"/>
              <a:gd name="connsiteY22" fmla="*/ 1214203 h 2023672"/>
              <a:gd name="connsiteX23" fmla="*/ 2413758 w 2428748"/>
              <a:gd name="connsiteY23" fmla="*/ 1079292 h 2023672"/>
              <a:gd name="connsiteX24" fmla="*/ 2353797 w 2428748"/>
              <a:gd name="connsiteY24" fmla="*/ 644577 h 2023672"/>
              <a:gd name="connsiteX25" fmla="*/ 2323817 w 2428748"/>
              <a:gd name="connsiteY25" fmla="*/ 554636 h 2023672"/>
              <a:gd name="connsiteX26" fmla="*/ 2308827 w 2428748"/>
              <a:gd name="connsiteY26" fmla="*/ 479685 h 2023672"/>
              <a:gd name="connsiteX27" fmla="*/ 2278846 w 2428748"/>
              <a:gd name="connsiteY27" fmla="*/ 434715 h 2023672"/>
              <a:gd name="connsiteX28" fmla="*/ 2233876 w 2428748"/>
              <a:gd name="connsiteY28" fmla="*/ 314794 h 2023672"/>
              <a:gd name="connsiteX29" fmla="*/ 2203895 w 2428748"/>
              <a:gd name="connsiteY29" fmla="*/ 224853 h 2023672"/>
              <a:gd name="connsiteX30" fmla="*/ 2158925 w 2428748"/>
              <a:gd name="connsiteY30" fmla="*/ 179882 h 2023672"/>
              <a:gd name="connsiteX31" fmla="*/ 2053994 w 2428748"/>
              <a:gd name="connsiteY31" fmla="*/ 74951 h 2023672"/>
              <a:gd name="connsiteX32" fmla="*/ 1979043 w 2428748"/>
              <a:gd name="connsiteY32" fmla="*/ 59961 h 2023672"/>
              <a:gd name="connsiteX33" fmla="*/ 1829141 w 2428748"/>
              <a:gd name="connsiteY33" fmla="*/ 29980 h 2023672"/>
              <a:gd name="connsiteX34" fmla="*/ 959712 w 2428748"/>
              <a:gd name="connsiteY34" fmla="*/ 29980 h 202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28748" h="2023672">
                <a:moveTo>
                  <a:pt x="1139594" y="0"/>
                </a:moveTo>
                <a:cubicBezTo>
                  <a:pt x="1054650" y="4997"/>
                  <a:pt x="969137" y="3984"/>
                  <a:pt x="884761" y="14990"/>
                </a:cubicBezTo>
                <a:cubicBezTo>
                  <a:pt x="853424" y="19077"/>
                  <a:pt x="825582" y="37733"/>
                  <a:pt x="794820" y="44971"/>
                </a:cubicBezTo>
                <a:cubicBezTo>
                  <a:pt x="740440" y="57766"/>
                  <a:pt x="684503" y="63013"/>
                  <a:pt x="629928" y="74951"/>
                </a:cubicBezTo>
                <a:cubicBezTo>
                  <a:pt x="380920" y="129421"/>
                  <a:pt x="384729" y="130018"/>
                  <a:pt x="210204" y="179882"/>
                </a:cubicBezTo>
                <a:cubicBezTo>
                  <a:pt x="195214" y="199869"/>
                  <a:pt x="178646" y="218765"/>
                  <a:pt x="165233" y="239843"/>
                </a:cubicBezTo>
                <a:cubicBezTo>
                  <a:pt x="38602" y="438833"/>
                  <a:pt x="163102" y="267666"/>
                  <a:pt x="60302" y="404735"/>
                </a:cubicBezTo>
                <a:cubicBezTo>
                  <a:pt x="35558" y="503710"/>
                  <a:pt x="2139" y="631420"/>
                  <a:pt x="341" y="719528"/>
                </a:cubicBezTo>
                <a:cubicBezTo>
                  <a:pt x="-2928" y="879702"/>
                  <a:pt x="18035" y="1039478"/>
                  <a:pt x="30322" y="1199213"/>
                </a:cubicBezTo>
                <a:cubicBezTo>
                  <a:pt x="38668" y="1307708"/>
                  <a:pt x="66189" y="1392935"/>
                  <a:pt x="105272" y="1499016"/>
                </a:cubicBezTo>
                <a:cubicBezTo>
                  <a:pt x="116860" y="1530468"/>
                  <a:pt x="135253" y="1558977"/>
                  <a:pt x="150243" y="1588957"/>
                </a:cubicBezTo>
                <a:cubicBezTo>
                  <a:pt x="155240" y="1628931"/>
                  <a:pt x="144808" y="1674156"/>
                  <a:pt x="165233" y="1708879"/>
                </a:cubicBezTo>
                <a:cubicBezTo>
                  <a:pt x="189021" y="1749319"/>
                  <a:pt x="355947" y="1894427"/>
                  <a:pt x="405076" y="1933731"/>
                </a:cubicBezTo>
                <a:cubicBezTo>
                  <a:pt x="419144" y="1944986"/>
                  <a:pt x="432491" y="1959661"/>
                  <a:pt x="450046" y="1963712"/>
                </a:cubicBezTo>
                <a:cubicBezTo>
                  <a:pt x="563708" y="1989942"/>
                  <a:pt x="794820" y="2023672"/>
                  <a:pt x="794820" y="2023672"/>
                </a:cubicBezTo>
                <a:cubicBezTo>
                  <a:pt x="1169574" y="2003685"/>
                  <a:pt x="1545155" y="1995633"/>
                  <a:pt x="1919082" y="1963712"/>
                </a:cubicBezTo>
                <a:cubicBezTo>
                  <a:pt x="2036853" y="1953658"/>
                  <a:pt x="1994111" y="1919958"/>
                  <a:pt x="2068984" y="1888761"/>
                </a:cubicBezTo>
                <a:cubicBezTo>
                  <a:pt x="2112741" y="1870529"/>
                  <a:pt x="2158925" y="1858780"/>
                  <a:pt x="2203895" y="1843790"/>
                </a:cubicBezTo>
                <a:cubicBezTo>
                  <a:pt x="2233875" y="1808813"/>
                  <a:pt x="2268282" y="1777189"/>
                  <a:pt x="2293836" y="1738859"/>
                </a:cubicBezTo>
                <a:cubicBezTo>
                  <a:pt x="2349974" y="1654652"/>
                  <a:pt x="2303122" y="1682454"/>
                  <a:pt x="2338807" y="1603948"/>
                </a:cubicBezTo>
                <a:cubicBezTo>
                  <a:pt x="2355477" y="1567274"/>
                  <a:pt x="2378781" y="1533993"/>
                  <a:pt x="2398768" y="1499016"/>
                </a:cubicBezTo>
                <a:cubicBezTo>
                  <a:pt x="2403765" y="1434059"/>
                  <a:pt x="2406938" y="1368935"/>
                  <a:pt x="2413758" y="1304144"/>
                </a:cubicBezTo>
                <a:cubicBezTo>
                  <a:pt x="2416940" y="1273917"/>
                  <a:pt x="2428748" y="1244597"/>
                  <a:pt x="2428748" y="1214203"/>
                </a:cubicBezTo>
                <a:cubicBezTo>
                  <a:pt x="2428748" y="1168956"/>
                  <a:pt x="2419661" y="1124152"/>
                  <a:pt x="2413758" y="1079292"/>
                </a:cubicBezTo>
                <a:cubicBezTo>
                  <a:pt x="2394675" y="934265"/>
                  <a:pt x="2400053" y="783348"/>
                  <a:pt x="2353797" y="644577"/>
                </a:cubicBezTo>
                <a:cubicBezTo>
                  <a:pt x="2343804" y="614597"/>
                  <a:pt x="2332132" y="585125"/>
                  <a:pt x="2323817" y="554636"/>
                </a:cubicBezTo>
                <a:cubicBezTo>
                  <a:pt x="2317113" y="530055"/>
                  <a:pt x="2317773" y="503541"/>
                  <a:pt x="2308827" y="479685"/>
                </a:cubicBezTo>
                <a:cubicBezTo>
                  <a:pt x="2302501" y="462816"/>
                  <a:pt x="2288840" y="449705"/>
                  <a:pt x="2278846" y="434715"/>
                </a:cubicBezTo>
                <a:cubicBezTo>
                  <a:pt x="2243310" y="257030"/>
                  <a:pt x="2290019" y="441114"/>
                  <a:pt x="2233876" y="314794"/>
                </a:cubicBezTo>
                <a:cubicBezTo>
                  <a:pt x="2221041" y="285916"/>
                  <a:pt x="2219242" y="252478"/>
                  <a:pt x="2203895" y="224853"/>
                </a:cubicBezTo>
                <a:cubicBezTo>
                  <a:pt x="2193600" y="206321"/>
                  <a:pt x="2172496" y="196168"/>
                  <a:pt x="2158925" y="179882"/>
                </a:cubicBezTo>
                <a:cubicBezTo>
                  <a:pt x="2112226" y="123843"/>
                  <a:pt x="2141186" y="118547"/>
                  <a:pt x="2053994" y="74951"/>
                </a:cubicBezTo>
                <a:cubicBezTo>
                  <a:pt x="2031205" y="63557"/>
                  <a:pt x="2003915" y="65488"/>
                  <a:pt x="1979043" y="59961"/>
                </a:cubicBezTo>
                <a:cubicBezTo>
                  <a:pt x="1932215" y="49555"/>
                  <a:pt x="1876528" y="30720"/>
                  <a:pt x="1829141" y="29980"/>
                </a:cubicBezTo>
                <a:cubicBezTo>
                  <a:pt x="1539367" y="25452"/>
                  <a:pt x="1249522" y="29980"/>
                  <a:pt x="959712" y="29980"/>
                </a:cubicBezTo>
              </a:path>
            </a:pathLst>
          </a:cu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Shape 10">
            <a:extLst>
              <a:ext uri="{FF2B5EF4-FFF2-40B4-BE49-F238E27FC236}">
                <a16:creationId xmlns:a16="http://schemas.microsoft.com/office/drawing/2014/main" id="{50FD0842-E28C-F465-5C8D-5B7BA1AC69A3}"/>
              </a:ext>
            </a:extLst>
          </p:cNvPr>
          <p:cNvSpPr/>
          <p:nvPr/>
        </p:nvSpPr>
        <p:spPr>
          <a:xfrm>
            <a:off x="902116" y="4219045"/>
            <a:ext cx="3916869" cy="2521389"/>
          </a:xfrm>
          <a:custGeom>
            <a:avLst/>
            <a:gdLst>
              <a:gd name="connsiteX0" fmla="*/ 2368896 w 2759020"/>
              <a:gd name="connsiteY0" fmla="*/ 104932 h 2023673"/>
              <a:gd name="connsiteX1" fmla="*/ 1904201 w 2759020"/>
              <a:gd name="connsiteY1" fmla="*/ 149902 h 2023673"/>
              <a:gd name="connsiteX2" fmla="*/ 180332 w 2759020"/>
              <a:gd name="connsiteY2" fmla="*/ 194873 h 2023673"/>
              <a:gd name="connsiteX3" fmla="*/ 105381 w 2759020"/>
              <a:gd name="connsiteY3" fmla="*/ 239843 h 2023673"/>
              <a:gd name="connsiteX4" fmla="*/ 30430 w 2759020"/>
              <a:gd name="connsiteY4" fmla="*/ 314794 h 2023673"/>
              <a:gd name="connsiteX5" fmla="*/ 90391 w 2759020"/>
              <a:gd name="connsiteY5" fmla="*/ 899410 h 2023673"/>
              <a:gd name="connsiteX6" fmla="*/ 150351 w 2759020"/>
              <a:gd name="connsiteY6" fmla="*/ 1064302 h 2023673"/>
              <a:gd name="connsiteX7" fmla="*/ 195322 w 2759020"/>
              <a:gd name="connsiteY7" fmla="*/ 1214204 h 2023673"/>
              <a:gd name="connsiteX8" fmla="*/ 390194 w 2759020"/>
              <a:gd name="connsiteY8" fmla="*/ 1528997 h 2023673"/>
              <a:gd name="connsiteX9" fmla="*/ 540096 w 2759020"/>
              <a:gd name="connsiteY9" fmla="*/ 1678899 h 2023673"/>
              <a:gd name="connsiteX10" fmla="*/ 615047 w 2759020"/>
              <a:gd name="connsiteY10" fmla="*/ 1738859 h 2023673"/>
              <a:gd name="connsiteX11" fmla="*/ 704987 w 2759020"/>
              <a:gd name="connsiteY11" fmla="*/ 1828800 h 2023673"/>
              <a:gd name="connsiteX12" fmla="*/ 824909 w 2759020"/>
              <a:gd name="connsiteY12" fmla="*/ 1888761 h 2023673"/>
              <a:gd name="connsiteX13" fmla="*/ 884869 w 2759020"/>
              <a:gd name="connsiteY13" fmla="*/ 1918741 h 2023673"/>
              <a:gd name="connsiteX14" fmla="*/ 1169683 w 2759020"/>
              <a:gd name="connsiteY14" fmla="*/ 1978702 h 2023673"/>
              <a:gd name="connsiteX15" fmla="*/ 1694338 w 2759020"/>
              <a:gd name="connsiteY15" fmla="*/ 2023673 h 2023673"/>
              <a:gd name="connsiteX16" fmla="*/ 2338915 w 2759020"/>
              <a:gd name="connsiteY16" fmla="*/ 2008682 h 2023673"/>
              <a:gd name="connsiteX17" fmla="*/ 2383886 w 2759020"/>
              <a:gd name="connsiteY17" fmla="*/ 1948722 h 2023673"/>
              <a:gd name="connsiteX18" fmla="*/ 2518797 w 2759020"/>
              <a:gd name="connsiteY18" fmla="*/ 1903751 h 2023673"/>
              <a:gd name="connsiteX19" fmla="*/ 2548778 w 2759020"/>
              <a:gd name="connsiteY19" fmla="*/ 1753850 h 2023673"/>
              <a:gd name="connsiteX20" fmla="*/ 2578758 w 2759020"/>
              <a:gd name="connsiteY20" fmla="*/ 1648918 h 2023673"/>
              <a:gd name="connsiteX21" fmla="*/ 2593748 w 2759020"/>
              <a:gd name="connsiteY21" fmla="*/ 1558977 h 2023673"/>
              <a:gd name="connsiteX22" fmla="*/ 2668699 w 2759020"/>
              <a:gd name="connsiteY22" fmla="*/ 1409076 h 2023673"/>
              <a:gd name="connsiteX23" fmla="*/ 2683689 w 2759020"/>
              <a:gd name="connsiteY23" fmla="*/ 1334125 h 2023673"/>
              <a:gd name="connsiteX24" fmla="*/ 2728660 w 2759020"/>
              <a:gd name="connsiteY24" fmla="*/ 1199214 h 2023673"/>
              <a:gd name="connsiteX25" fmla="*/ 2743650 w 2759020"/>
              <a:gd name="connsiteY25" fmla="*/ 1079292 h 2023673"/>
              <a:gd name="connsiteX26" fmla="*/ 2728660 w 2759020"/>
              <a:gd name="connsiteY26" fmla="*/ 479686 h 2023673"/>
              <a:gd name="connsiteX27" fmla="*/ 2608738 w 2759020"/>
              <a:gd name="connsiteY27" fmla="*/ 299804 h 2023673"/>
              <a:gd name="connsiteX28" fmla="*/ 2563768 w 2759020"/>
              <a:gd name="connsiteY28" fmla="*/ 224853 h 2023673"/>
              <a:gd name="connsiteX29" fmla="*/ 2443847 w 2759020"/>
              <a:gd name="connsiteY29" fmla="*/ 104932 h 2023673"/>
              <a:gd name="connsiteX30" fmla="*/ 2263965 w 2759020"/>
              <a:gd name="connsiteY30" fmla="*/ 0 h 2023673"/>
              <a:gd name="connsiteX31" fmla="*/ 2144043 w 2759020"/>
              <a:gd name="connsiteY31" fmla="*/ 14991 h 202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9020" h="2023673">
                <a:moveTo>
                  <a:pt x="2368896" y="104932"/>
                </a:moveTo>
                <a:cubicBezTo>
                  <a:pt x="2213998" y="119922"/>
                  <a:pt x="2059692" y="143512"/>
                  <a:pt x="1904201" y="149902"/>
                </a:cubicBezTo>
                <a:cubicBezTo>
                  <a:pt x="1329867" y="173505"/>
                  <a:pt x="754433" y="166168"/>
                  <a:pt x="180332" y="194873"/>
                </a:cubicBezTo>
                <a:cubicBezTo>
                  <a:pt x="151233" y="196328"/>
                  <a:pt x="128132" y="221642"/>
                  <a:pt x="105381" y="239843"/>
                </a:cubicBezTo>
                <a:cubicBezTo>
                  <a:pt x="77791" y="261915"/>
                  <a:pt x="55414" y="289810"/>
                  <a:pt x="30430" y="314794"/>
                </a:cubicBezTo>
                <a:cubicBezTo>
                  <a:pt x="-25524" y="538610"/>
                  <a:pt x="-3616" y="418929"/>
                  <a:pt x="90391" y="899410"/>
                </a:cubicBezTo>
                <a:cubicBezTo>
                  <a:pt x="101621" y="956807"/>
                  <a:pt x="131856" y="1008818"/>
                  <a:pt x="150351" y="1064302"/>
                </a:cubicBezTo>
                <a:cubicBezTo>
                  <a:pt x="166848" y="1113792"/>
                  <a:pt x="171396" y="1167847"/>
                  <a:pt x="195322" y="1214204"/>
                </a:cubicBezTo>
                <a:cubicBezTo>
                  <a:pt x="251923" y="1323868"/>
                  <a:pt x="302930" y="1441733"/>
                  <a:pt x="390194" y="1528997"/>
                </a:cubicBezTo>
                <a:cubicBezTo>
                  <a:pt x="440161" y="1578964"/>
                  <a:pt x="484916" y="1634756"/>
                  <a:pt x="540096" y="1678899"/>
                </a:cubicBezTo>
                <a:cubicBezTo>
                  <a:pt x="565080" y="1698886"/>
                  <a:pt x="591373" y="1717337"/>
                  <a:pt x="615047" y="1738859"/>
                </a:cubicBezTo>
                <a:cubicBezTo>
                  <a:pt x="646419" y="1767379"/>
                  <a:pt x="672173" y="1801952"/>
                  <a:pt x="704987" y="1828800"/>
                </a:cubicBezTo>
                <a:cubicBezTo>
                  <a:pt x="776657" y="1887439"/>
                  <a:pt x="761425" y="1861554"/>
                  <a:pt x="824909" y="1888761"/>
                </a:cubicBezTo>
                <a:cubicBezTo>
                  <a:pt x="845448" y="1897563"/>
                  <a:pt x="863540" y="1912076"/>
                  <a:pt x="884869" y="1918741"/>
                </a:cubicBezTo>
                <a:cubicBezTo>
                  <a:pt x="994997" y="1953156"/>
                  <a:pt x="1063037" y="1965905"/>
                  <a:pt x="1169683" y="1978702"/>
                </a:cubicBezTo>
                <a:cubicBezTo>
                  <a:pt x="1472581" y="2015049"/>
                  <a:pt x="1397588" y="2006216"/>
                  <a:pt x="1694338" y="2023673"/>
                </a:cubicBezTo>
                <a:lnTo>
                  <a:pt x="2338915" y="2008682"/>
                </a:lnTo>
                <a:cubicBezTo>
                  <a:pt x="2363752" y="2005982"/>
                  <a:pt x="2362306" y="1961310"/>
                  <a:pt x="2383886" y="1948722"/>
                </a:cubicBezTo>
                <a:cubicBezTo>
                  <a:pt x="2424832" y="1924837"/>
                  <a:pt x="2473827" y="1918741"/>
                  <a:pt x="2518797" y="1903751"/>
                </a:cubicBezTo>
                <a:cubicBezTo>
                  <a:pt x="2555743" y="1792912"/>
                  <a:pt x="2507440" y="1946761"/>
                  <a:pt x="2548778" y="1753850"/>
                </a:cubicBezTo>
                <a:cubicBezTo>
                  <a:pt x="2556400" y="1718281"/>
                  <a:pt x="2570578" y="1684363"/>
                  <a:pt x="2578758" y="1648918"/>
                </a:cubicBezTo>
                <a:cubicBezTo>
                  <a:pt x="2585592" y="1619302"/>
                  <a:pt x="2583076" y="1587436"/>
                  <a:pt x="2593748" y="1558977"/>
                </a:cubicBezTo>
                <a:cubicBezTo>
                  <a:pt x="2613364" y="1506669"/>
                  <a:pt x="2643715" y="1459043"/>
                  <a:pt x="2668699" y="1409076"/>
                </a:cubicBezTo>
                <a:cubicBezTo>
                  <a:pt x="2673696" y="1384092"/>
                  <a:pt x="2676689" y="1358623"/>
                  <a:pt x="2683689" y="1334125"/>
                </a:cubicBezTo>
                <a:cubicBezTo>
                  <a:pt x="2696712" y="1288546"/>
                  <a:pt x="2717803" y="1245357"/>
                  <a:pt x="2728660" y="1199214"/>
                </a:cubicBezTo>
                <a:cubicBezTo>
                  <a:pt x="2737887" y="1160000"/>
                  <a:pt x="2738653" y="1119266"/>
                  <a:pt x="2743650" y="1079292"/>
                </a:cubicBezTo>
                <a:cubicBezTo>
                  <a:pt x="2760248" y="797123"/>
                  <a:pt x="2773015" y="790168"/>
                  <a:pt x="2728660" y="479686"/>
                </a:cubicBezTo>
                <a:cubicBezTo>
                  <a:pt x="2717119" y="398901"/>
                  <a:pt x="2655329" y="361926"/>
                  <a:pt x="2608738" y="299804"/>
                </a:cubicBezTo>
                <a:cubicBezTo>
                  <a:pt x="2591257" y="276495"/>
                  <a:pt x="2582588" y="247095"/>
                  <a:pt x="2563768" y="224853"/>
                </a:cubicBezTo>
                <a:cubicBezTo>
                  <a:pt x="2527252" y="181698"/>
                  <a:pt x="2487722" y="140580"/>
                  <a:pt x="2443847" y="104932"/>
                </a:cubicBezTo>
                <a:cubicBezTo>
                  <a:pt x="2388304" y="59803"/>
                  <a:pt x="2326586" y="31312"/>
                  <a:pt x="2263965" y="0"/>
                </a:cubicBezTo>
                <a:lnTo>
                  <a:pt x="2144043" y="14991"/>
                </a:lnTo>
              </a:path>
            </a:pathLst>
          </a:cu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Shape 12">
            <a:extLst>
              <a:ext uri="{FF2B5EF4-FFF2-40B4-BE49-F238E27FC236}">
                <a16:creationId xmlns:a16="http://schemas.microsoft.com/office/drawing/2014/main" id="{A454411A-9AD3-D55B-D576-D1443D775648}"/>
              </a:ext>
            </a:extLst>
          </p:cNvPr>
          <p:cNvSpPr/>
          <p:nvPr/>
        </p:nvSpPr>
        <p:spPr>
          <a:xfrm>
            <a:off x="4951624" y="4383313"/>
            <a:ext cx="3272949" cy="2354986"/>
          </a:xfrm>
          <a:custGeom>
            <a:avLst/>
            <a:gdLst>
              <a:gd name="connsiteX0" fmla="*/ 1296009 w 2871731"/>
              <a:gd name="connsiteY0" fmla="*/ 89941 h 2068643"/>
              <a:gd name="connsiteX1" fmla="*/ 276678 w 2871731"/>
              <a:gd name="connsiteY1" fmla="*/ 149902 h 2068643"/>
              <a:gd name="connsiteX2" fmla="*/ 141767 w 2871731"/>
              <a:gd name="connsiteY2" fmla="*/ 299803 h 2068643"/>
              <a:gd name="connsiteX3" fmla="*/ 21845 w 2871731"/>
              <a:gd name="connsiteY3" fmla="*/ 479685 h 2068643"/>
              <a:gd name="connsiteX4" fmla="*/ 81806 w 2871731"/>
              <a:gd name="connsiteY4" fmla="*/ 1424066 h 2068643"/>
              <a:gd name="connsiteX5" fmla="*/ 201727 w 2871731"/>
              <a:gd name="connsiteY5" fmla="*/ 1528997 h 2068643"/>
              <a:gd name="connsiteX6" fmla="*/ 276678 w 2871731"/>
              <a:gd name="connsiteY6" fmla="*/ 1618938 h 2068643"/>
              <a:gd name="connsiteX7" fmla="*/ 441570 w 2871731"/>
              <a:gd name="connsiteY7" fmla="*/ 1783830 h 2068643"/>
              <a:gd name="connsiteX8" fmla="*/ 561491 w 2871731"/>
              <a:gd name="connsiteY8" fmla="*/ 1873771 h 2068643"/>
              <a:gd name="connsiteX9" fmla="*/ 591472 w 2871731"/>
              <a:gd name="connsiteY9" fmla="*/ 1903751 h 2068643"/>
              <a:gd name="connsiteX10" fmla="*/ 786344 w 2871731"/>
              <a:gd name="connsiteY10" fmla="*/ 1963712 h 2068643"/>
              <a:gd name="connsiteX11" fmla="*/ 1266029 w 2871731"/>
              <a:gd name="connsiteY11" fmla="*/ 2068643 h 2068643"/>
              <a:gd name="connsiteX12" fmla="*/ 2300350 w 2871731"/>
              <a:gd name="connsiteY12" fmla="*/ 2023672 h 2068643"/>
              <a:gd name="connsiteX13" fmla="*/ 2450252 w 2871731"/>
              <a:gd name="connsiteY13" fmla="*/ 1978702 h 2068643"/>
              <a:gd name="connsiteX14" fmla="*/ 2540193 w 2871731"/>
              <a:gd name="connsiteY14" fmla="*/ 1888761 h 2068643"/>
              <a:gd name="connsiteX15" fmla="*/ 2630134 w 2871731"/>
              <a:gd name="connsiteY15" fmla="*/ 1843790 h 2068643"/>
              <a:gd name="connsiteX16" fmla="*/ 2735065 w 2871731"/>
              <a:gd name="connsiteY16" fmla="*/ 1633928 h 2068643"/>
              <a:gd name="connsiteX17" fmla="*/ 2795026 w 2871731"/>
              <a:gd name="connsiteY17" fmla="*/ 1484026 h 2068643"/>
              <a:gd name="connsiteX18" fmla="*/ 2839996 w 2871731"/>
              <a:gd name="connsiteY18" fmla="*/ 1424066 h 2068643"/>
              <a:gd name="connsiteX19" fmla="*/ 2869976 w 2871731"/>
              <a:gd name="connsiteY19" fmla="*/ 1319134 h 2068643"/>
              <a:gd name="connsiteX20" fmla="*/ 2854986 w 2871731"/>
              <a:gd name="connsiteY20" fmla="*/ 839449 h 2068643"/>
              <a:gd name="connsiteX21" fmla="*/ 2810016 w 2871731"/>
              <a:gd name="connsiteY21" fmla="*/ 749508 h 2068643"/>
              <a:gd name="connsiteX22" fmla="*/ 2675104 w 2871731"/>
              <a:gd name="connsiteY22" fmla="*/ 494675 h 2068643"/>
              <a:gd name="connsiteX23" fmla="*/ 2585163 w 2871731"/>
              <a:gd name="connsiteY23" fmla="*/ 389744 h 2068643"/>
              <a:gd name="connsiteX24" fmla="*/ 2540193 w 2871731"/>
              <a:gd name="connsiteY24" fmla="*/ 329784 h 2068643"/>
              <a:gd name="connsiteX25" fmla="*/ 2510213 w 2871731"/>
              <a:gd name="connsiteY25" fmla="*/ 299803 h 2068643"/>
              <a:gd name="connsiteX26" fmla="*/ 2375301 w 2871731"/>
              <a:gd name="connsiteY26" fmla="*/ 119921 h 2068643"/>
              <a:gd name="connsiteX27" fmla="*/ 2330331 w 2871731"/>
              <a:gd name="connsiteY27" fmla="*/ 104931 h 2068643"/>
              <a:gd name="connsiteX28" fmla="*/ 2270370 w 2871731"/>
              <a:gd name="connsiteY28" fmla="*/ 59961 h 2068643"/>
              <a:gd name="connsiteX29" fmla="*/ 2165439 w 2871731"/>
              <a:gd name="connsiteY29" fmla="*/ 44971 h 2068643"/>
              <a:gd name="connsiteX30" fmla="*/ 1940586 w 2871731"/>
              <a:gd name="connsiteY30" fmla="*/ 29980 h 2068643"/>
              <a:gd name="connsiteX31" fmla="*/ 1670763 w 2871731"/>
              <a:gd name="connsiteY31" fmla="*/ 0 h 2068643"/>
              <a:gd name="connsiteX32" fmla="*/ 1071157 w 2871731"/>
              <a:gd name="connsiteY32" fmla="*/ 44971 h 2068643"/>
              <a:gd name="connsiteX33" fmla="*/ 831314 w 2871731"/>
              <a:gd name="connsiteY33" fmla="*/ 104931 h 2068643"/>
              <a:gd name="connsiteX34" fmla="*/ 756363 w 2871731"/>
              <a:gd name="connsiteY34" fmla="*/ 164892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71731" h="2068643">
                <a:moveTo>
                  <a:pt x="1296009" y="89941"/>
                </a:moveTo>
                <a:cubicBezTo>
                  <a:pt x="956232" y="109928"/>
                  <a:pt x="611552" y="89016"/>
                  <a:pt x="276678" y="149902"/>
                </a:cubicBezTo>
                <a:cubicBezTo>
                  <a:pt x="210539" y="161927"/>
                  <a:pt x="184502" y="247911"/>
                  <a:pt x="141767" y="299803"/>
                </a:cubicBezTo>
                <a:cubicBezTo>
                  <a:pt x="87603" y="365573"/>
                  <a:pt x="63362" y="410491"/>
                  <a:pt x="21845" y="479685"/>
                </a:cubicBezTo>
                <a:cubicBezTo>
                  <a:pt x="-5577" y="836173"/>
                  <a:pt x="-25931" y="951680"/>
                  <a:pt x="81806" y="1424066"/>
                </a:cubicBezTo>
                <a:cubicBezTo>
                  <a:pt x="93617" y="1475852"/>
                  <a:pt x="164168" y="1491438"/>
                  <a:pt x="201727" y="1528997"/>
                </a:cubicBezTo>
                <a:cubicBezTo>
                  <a:pt x="229322" y="1556592"/>
                  <a:pt x="249931" y="1590520"/>
                  <a:pt x="276678" y="1618938"/>
                </a:cubicBezTo>
                <a:cubicBezTo>
                  <a:pt x="329952" y="1675542"/>
                  <a:pt x="376894" y="1740713"/>
                  <a:pt x="441570" y="1783830"/>
                </a:cubicBezTo>
                <a:cubicBezTo>
                  <a:pt x="498126" y="1821534"/>
                  <a:pt x="499174" y="1820357"/>
                  <a:pt x="561491" y="1873771"/>
                </a:cubicBezTo>
                <a:cubicBezTo>
                  <a:pt x="572222" y="1882969"/>
                  <a:pt x="578350" y="1898502"/>
                  <a:pt x="591472" y="1903751"/>
                </a:cubicBezTo>
                <a:cubicBezTo>
                  <a:pt x="654574" y="1928992"/>
                  <a:pt x="720996" y="1945041"/>
                  <a:pt x="786344" y="1963712"/>
                </a:cubicBezTo>
                <a:cubicBezTo>
                  <a:pt x="1138120" y="2064219"/>
                  <a:pt x="1014409" y="2043480"/>
                  <a:pt x="1266029" y="2068643"/>
                </a:cubicBezTo>
                <a:cubicBezTo>
                  <a:pt x="1610803" y="2053653"/>
                  <a:pt x="1956242" y="2049807"/>
                  <a:pt x="2300350" y="2023672"/>
                </a:cubicBezTo>
                <a:cubicBezTo>
                  <a:pt x="2352368" y="2019721"/>
                  <a:pt x="2404784" y="2004278"/>
                  <a:pt x="2450252" y="1978702"/>
                </a:cubicBezTo>
                <a:cubicBezTo>
                  <a:pt x="2487206" y="1957916"/>
                  <a:pt x="2506274" y="1914200"/>
                  <a:pt x="2540193" y="1888761"/>
                </a:cubicBezTo>
                <a:cubicBezTo>
                  <a:pt x="2567008" y="1868649"/>
                  <a:pt x="2600154" y="1858780"/>
                  <a:pt x="2630134" y="1843790"/>
                </a:cubicBezTo>
                <a:cubicBezTo>
                  <a:pt x="2665111" y="1773836"/>
                  <a:pt x="2701763" y="1704695"/>
                  <a:pt x="2735065" y="1633928"/>
                </a:cubicBezTo>
                <a:cubicBezTo>
                  <a:pt x="2806721" y="1481658"/>
                  <a:pt x="2636342" y="1774946"/>
                  <a:pt x="2795026" y="1484026"/>
                </a:cubicBezTo>
                <a:cubicBezTo>
                  <a:pt x="2806989" y="1462093"/>
                  <a:pt x="2825006" y="1444053"/>
                  <a:pt x="2839996" y="1424066"/>
                </a:cubicBezTo>
                <a:cubicBezTo>
                  <a:pt x="2849989" y="1389089"/>
                  <a:pt x="2869044" y="1355499"/>
                  <a:pt x="2869976" y="1319134"/>
                </a:cubicBezTo>
                <a:cubicBezTo>
                  <a:pt x="2874076" y="1159214"/>
                  <a:pt x="2871733" y="998543"/>
                  <a:pt x="2854986" y="839449"/>
                </a:cubicBezTo>
                <a:cubicBezTo>
                  <a:pt x="2851477" y="806114"/>
                  <a:pt x="2822908" y="780449"/>
                  <a:pt x="2810016" y="749508"/>
                </a:cubicBezTo>
                <a:cubicBezTo>
                  <a:pt x="2754231" y="615624"/>
                  <a:pt x="2807728" y="649403"/>
                  <a:pt x="2675104" y="494675"/>
                </a:cubicBezTo>
                <a:cubicBezTo>
                  <a:pt x="2645124" y="459698"/>
                  <a:pt x="2614335" y="425398"/>
                  <a:pt x="2585163" y="389744"/>
                </a:cubicBezTo>
                <a:cubicBezTo>
                  <a:pt x="2569343" y="370408"/>
                  <a:pt x="2556187" y="348977"/>
                  <a:pt x="2540193" y="329784"/>
                </a:cubicBezTo>
                <a:cubicBezTo>
                  <a:pt x="2531145" y="318927"/>
                  <a:pt x="2518053" y="311562"/>
                  <a:pt x="2510213" y="299803"/>
                </a:cubicBezTo>
                <a:cubicBezTo>
                  <a:pt x="2432076" y="182598"/>
                  <a:pt x="2552949" y="279805"/>
                  <a:pt x="2375301" y="119921"/>
                </a:cubicBezTo>
                <a:cubicBezTo>
                  <a:pt x="2363556" y="109351"/>
                  <a:pt x="2345321" y="109928"/>
                  <a:pt x="2330331" y="104931"/>
                </a:cubicBezTo>
                <a:cubicBezTo>
                  <a:pt x="2310344" y="89941"/>
                  <a:pt x="2293849" y="68499"/>
                  <a:pt x="2270370" y="59961"/>
                </a:cubicBezTo>
                <a:cubicBezTo>
                  <a:pt x="2237165" y="47887"/>
                  <a:pt x="2200626" y="48170"/>
                  <a:pt x="2165439" y="44971"/>
                </a:cubicBezTo>
                <a:cubicBezTo>
                  <a:pt x="2090630" y="38170"/>
                  <a:pt x="2015464" y="35970"/>
                  <a:pt x="1940586" y="29980"/>
                </a:cubicBezTo>
                <a:cubicBezTo>
                  <a:pt x="1835035" y="21536"/>
                  <a:pt x="1772777" y="12752"/>
                  <a:pt x="1670763" y="0"/>
                </a:cubicBezTo>
                <a:cubicBezTo>
                  <a:pt x="1470894" y="14990"/>
                  <a:pt x="1270039" y="20111"/>
                  <a:pt x="1071157" y="44971"/>
                </a:cubicBezTo>
                <a:cubicBezTo>
                  <a:pt x="989385" y="55192"/>
                  <a:pt x="908323" y="75594"/>
                  <a:pt x="831314" y="104931"/>
                </a:cubicBezTo>
                <a:cubicBezTo>
                  <a:pt x="801415" y="116321"/>
                  <a:pt x="756363" y="164892"/>
                  <a:pt x="756363" y="164892"/>
                </a:cubicBezTo>
              </a:path>
            </a:pathLst>
          </a:cu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1600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3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TotalTime>
  <Words>714</Words>
  <Application>Microsoft Office PowerPoint</Application>
  <PresentationFormat>Widescreen</PresentationFormat>
  <Paragraphs>95</Paragraphs>
  <Slides>15</Slides>
  <Notes>1</Notes>
  <HiddenSlides>0</HiddenSlides>
  <MMClips>1</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15</vt:i4>
      </vt:variant>
    </vt:vector>
  </HeadingPairs>
  <TitlesOfParts>
    <vt:vector size="32" baseType="lpstr">
      <vt:lpstr>Arial</vt:lpstr>
      <vt:lpstr>Calibri</vt:lpstr>
      <vt:lpstr>HP001 4 hàng</vt:lpstr>
      <vt:lpstr>HP001 5H</vt:lpstr>
      <vt:lpstr>Nunito Black</vt:lpstr>
      <vt:lpstr>Open Sans</vt:lpstr>
      <vt:lpstr>Tahoma</vt:lpstr>
      <vt:lpstr>Times New Roman</vt:lpstr>
      <vt:lpstr>UTM Cookies</vt:lpstr>
      <vt:lpstr>Default Design</vt:lpstr>
      <vt:lpstr>1_Default Design</vt:lpstr>
      <vt:lpstr>13_Office Theme</vt:lpstr>
      <vt:lpstr>2_Default Design</vt:lpstr>
      <vt:lpstr>3_Default Design</vt:lpstr>
      <vt:lpstr>4_Default Design</vt:lpstr>
      <vt:lpstr>6_Office Theme</vt:lpstr>
      <vt:lpstr>5_Default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PC</dc:creator>
  <cp:lastModifiedBy>My PC</cp:lastModifiedBy>
  <cp:revision>25</cp:revision>
  <dcterms:created xsi:type="dcterms:W3CDTF">2022-10-01T09:15:10Z</dcterms:created>
  <dcterms:modified xsi:type="dcterms:W3CDTF">2022-10-06T13:24:00Z</dcterms:modified>
</cp:coreProperties>
</file>