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59" r:id="rId9"/>
    <p:sldMasterId id="2147483772" r:id="rId10"/>
    <p:sldMasterId id="2147483785" r:id="rId11"/>
    <p:sldMasterId id="2147483809" r:id="rId12"/>
    <p:sldMasterId id="2147483821" r:id="rId13"/>
    <p:sldMasterId id="2147483833" r:id="rId14"/>
    <p:sldMasterId id="2147483845" r:id="rId15"/>
  </p:sldMasterIdLst>
  <p:notesMasterIdLst>
    <p:notesMasterId r:id="rId37"/>
  </p:notesMasterIdLst>
  <p:sldIdLst>
    <p:sldId id="287" r:id="rId16"/>
    <p:sldId id="335" r:id="rId17"/>
    <p:sldId id="341" r:id="rId18"/>
    <p:sldId id="342" r:id="rId19"/>
    <p:sldId id="343" r:id="rId20"/>
    <p:sldId id="356" r:id="rId21"/>
    <p:sldId id="346" r:id="rId22"/>
    <p:sldId id="348" r:id="rId23"/>
    <p:sldId id="349" r:id="rId24"/>
    <p:sldId id="350" r:id="rId25"/>
    <p:sldId id="351" r:id="rId26"/>
    <p:sldId id="352" r:id="rId27"/>
    <p:sldId id="353" r:id="rId28"/>
    <p:sldId id="355" r:id="rId29"/>
    <p:sldId id="358" r:id="rId30"/>
    <p:sldId id="361" r:id="rId31"/>
    <p:sldId id="360" r:id="rId32"/>
    <p:sldId id="362" r:id="rId33"/>
    <p:sldId id="363" r:id="rId34"/>
    <p:sldId id="357" r:id="rId35"/>
    <p:sldId id="333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E00"/>
    <a:srgbClr val="EAF4F6"/>
    <a:srgbClr val="6AB3E7"/>
    <a:srgbClr val="FF7E68"/>
    <a:srgbClr val="EBE8F1"/>
    <a:srgbClr val="FDFDD7"/>
    <a:srgbClr val="7ED6A6"/>
    <a:srgbClr val="92CBD9"/>
    <a:srgbClr val="9D7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7" autoAdjust="0"/>
    <p:restoredTop sz="96314" autoAdjust="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5DD4-FEAA-439F-BE3D-7CC38C68D55B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5CEC-2ABC-4E79-BB53-CF7F3C7D9C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02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4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995578-CDC6-4BEA-9EEC-6D36A8659A8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7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3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23AA-5248-420C-8CCD-A0DEE02978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094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EF4C-5B5A-4E08-8382-D203F5659F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792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4D46-4F59-43BA-9CC5-8AF8A2F563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703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0" y="3962400"/>
            <a:ext cx="86820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2D14-C740-4D47-963B-D4775B97E6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996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7A9C-4481-45BF-B024-D7301A031C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83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5527-7B00-4917-BB20-E31F282DF5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62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E751-55BB-4739-8220-3C57300A8E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36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F794-22E0-43A5-9A45-92AEBD3318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647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88C4-AC0A-4883-8218-91368A8661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769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80DD-589A-4F61-BC2C-A13A06BA79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7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BC34-1BC4-4F41-B7D9-ACAA24B10F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420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307C-9448-44E7-B1A7-D4B98D513E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895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23AA-5248-420C-8CCD-A0DEE02978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98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EF4C-5B5A-4E08-8382-D203F5659F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63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4D46-4F59-43BA-9CC5-8AF8A2F563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272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A48CB3-ABB2-4C55-8B40-A08F3C6E9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8414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B07B6A-B619-498A-8310-652F4094C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9441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CD5A59-A668-417D-95B2-DA521AEC3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7481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5C4849-C01E-4DED-BBEA-1FBC4400A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1439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CF2071-ED0D-422B-B97B-CC7CAA8A0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84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23693-97C5-48E8-95F5-03430C068700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640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0B9C70-FDD9-4BA7-BB64-2C04E1D28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5493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622E1B-F7E1-412A-BAC3-DC25B4236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35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324084-0541-4E5F-879D-AC1CA03A3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9646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1CB798-F57E-49ED-BA1F-CF4F94231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602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C2C9A1-8BAC-454E-B86A-2763797FE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9138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AFE8C6-432B-4855-9A56-170486D70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396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F39733-8B62-4BD1-A365-B2ECDFA9D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1481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EA5B1F-B701-4F7A-911A-E8908B098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2912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F6A48A-A1DC-4AFC-9CAA-1FC624532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7405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DFF21D-4947-418C-9304-13868E3A7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41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13817-820B-4B8E-8DBF-45963FF31B0C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275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B31413-87D8-4972-99ED-059EECD57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2788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B9B146-1690-4390-974E-44C548C76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8893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226476-657A-41F8-AC88-CE303D265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7170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0B3AD1-F3A8-41B0-978E-6294C23B6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2325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C96817-4A3C-4C8B-9AC0-807904F52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7244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6E19A5-005A-46EC-BC69-52EBEC27B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2899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E0E006-4582-4543-83A7-C9637735E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9693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27E5B3-0A6C-4AC1-BDCD-1FF88E553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2989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2EA02C-EBEC-4AD2-8984-490BAA347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5222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FEC17A-3057-4929-8014-34BCFFC44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49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E662A-EA85-493B-9D10-34F60B791387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384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3E3A1F-A815-452E-B64D-02A852F1B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2541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A1C593-A0E8-4214-A442-C734C1D75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014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CA82CA-C103-474C-B2DF-3E6AB1536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8566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D4E69B-E412-4E37-A9E6-770061458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1714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735EF5-F243-448A-BDC1-AA22E90F9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7018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E909AB-3F27-42A6-B6AA-817E9EC01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9310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60AC8B-18C4-4409-A45A-30C791F94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8905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242E3D-68AA-4280-B11B-0E6DA6875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2492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00F8AE-F65C-4DEF-A31F-114157C33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2566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A58E04-1136-4B7B-9B56-BCA61FB6B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74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95444-F0AB-4F65-BFC7-37BA90A0CAF6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752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61E44D-48F4-487F-BCC3-72663B95D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621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D02B5B-16D9-48FA-80C3-C00200AC1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8844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1F1D82-BE2A-4F02-B2BA-1697D2AEF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7541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CF0DDB-97A5-4D69-B240-A63C154C3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4751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3A1D7A-1B42-45BC-ADCF-5246111DC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5779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1364BF-5A9E-4146-98A1-C5DA1D4FE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9558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C3B4AB-1EC9-418F-B2F1-46A0C0AE1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584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17172E-B585-4B51-B201-B675FD768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893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94FC57-5A39-4552-BB61-B7C687C2A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7007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F39733-8B62-4BD1-A365-B2ECDFA9D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17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54FD7-79D4-4EB1-A175-48D348BF4B2E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036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EA5B1F-B701-4F7A-911A-E8908B098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5232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F6A48A-A1DC-4AFC-9CAA-1FC624532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6917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DFF21D-4947-418C-9304-13868E3A7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6683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B31413-87D8-4972-99ED-059EECD57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32534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B9B146-1690-4390-974E-44C548C76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0976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226476-657A-41F8-AC88-CE303D265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2898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0B3AD1-F3A8-41B0-978E-6294C23B6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96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C96817-4A3C-4C8B-9AC0-807904F52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5280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6E19A5-005A-46EC-BC69-52EBEC27B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3307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E0E006-4582-4543-83A7-C9637735E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25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E64D65-2F4D-4121-B426-D7572C2AD3D3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49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77819-8AFD-49ED-9C4D-116B6F93DB04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94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18502-2544-453F-A8C1-97B1256DA109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4BADAA-57F8-4139-96F6-7F344D6E1236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76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C3155-489A-41FC-B981-29519BD4CEF0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5A32E-AF8B-44D7-A074-D26327BDF379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25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ACA592-EE3C-48C0-AA81-83FFA65810AB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13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6988" y="12700"/>
            <a:ext cx="1186180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0" y="234950"/>
            <a:ext cx="5049838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0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1738" y="5054600"/>
            <a:ext cx="9077325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863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CBCF-36CC-496F-BE41-931115B3D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47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7054-BBF5-4D72-B0B2-6D8E3A87BA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0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8A78-8578-49F0-BABF-BA8F360F3B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64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C3AA-D2EF-46FC-9B47-A57553DFC7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6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F4E2-50A4-477B-9E26-86290675F7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33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0C76-52FF-4F1B-A43A-A68B5EF6AD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721C-FDB4-4C07-9C57-26B343A4A0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BAF5-E224-40A9-937A-FACF5F5FB9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8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0D74-A248-4667-85DE-876E1DA685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1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269B-EE97-494D-9C13-39E6922296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16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462D-F75C-410F-902B-B93B8D3B3B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36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52400"/>
            <a:ext cx="102616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C14D-BED6-48ED-9E4E-FCCE6E61AB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83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C570-D5B5-41C5-BCBA-590F5243C8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18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930D4-5675-4FD8-B3A2-C0A5081055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03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96135-EA28-4BD3-BFB0-E9EFE41011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15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F2AC4-8B24-43E7-A0F9-8479372201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7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C1979-6923-4C9B-B594-DFE948B151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37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50C67-0F3C-498D-AB1A-B1DB9B25D6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49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F77E2-8973-406C-B8CE-A124E52E84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69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4F539-8128-41C1-8B37-D52834B9C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0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5181F-DED9-48AA-9197-7C03336DE0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90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B86F1-A826-4D4B-BCC4-985EC2747D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76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234C9-3399-4FB5-9308-272C29E22F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95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C570-D5B5-41C5-BCBA-590F5243C8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1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930D4-5675-4FD8-B3A2-C0A5081055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94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96135-EA28-4BD3-BFB0-E9EFE41011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4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F2AC4-8B24-43E7-A0F9-8479372201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96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C1979-6923-4C9B-B594-DFE948B151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46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50C67-0F3C-498D-AB1A-B1DB9B25D6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2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F77E2-8973-406C-B8CE-A124E52E84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90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4F539-8128-41C1-8B37-D52834B9C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1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5181F-DED9-48AA-9197-7C03336DE0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87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B86F1-A826-4D4B-BCC4-985EC2747D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9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234C9-3399-4FB5-9308-272C29E22F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03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C570-D5B5-41C5-BCBA-590F5243C8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55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930D4-5675-4FD8-B3A2-C0A5081055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96135-EA28-4BD3-BFB0-E9EFE41011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62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F2AC4-8B24-43E7-A0F9-8479372201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00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C1979-6923-4C9B-B594-DFE948B151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11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50C67-0F3C-498D-AB1A-B1DB9B25D6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40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F77E2-8973-406C-B8CE-A124E52E84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967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4F539-8128-41C1-8B37-D52834B9C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57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5181F-DED9-48AA-9197-7C03336DE0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17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B86F1-A826-4D4B-BCC4-985EC2747D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84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234C9-3399-4FB5-9308-272C29E22F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744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C570-D5B5-41C5-BCBA-590F5243C8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4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930D4-5675-4FD8-B3A2-C0A5081055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2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96135-EA28-4BD3-BFB0-E9EFE41011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338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F2AC4-8B24-43E7-A0F9-8479372201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991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C1979-6923-4C9B-B594-DFE948B151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224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50C67-0F3C-498D-AB1A-B1DB9B25D6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170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F77E2-8973-406C-B8CE-A124E52E84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025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4F539-8128-41C1-8B37-D52834B9C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60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5181F-DED9-48AA-9197-7C03336DE0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918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B86F1-A826-4D4B-BCC4-985EC2747D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662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234C9-3399-4FB5-9308-272C29E22F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2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C570-D5B5-41C5-BCBA-590F5243C8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913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930D4-5675-4FD8-B3A2-C0A5081055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91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96135-EA28-4BD3-BFB0-E9EFE41011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85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F2AC4-8B24-43E7-A0F9-8479372201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839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C1979-6923-4C9B-B594-DFE948B151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4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50C67-0F3C-498D-AB1A-B1DB9B25D6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188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F77E2-8973-406C-B8CE-A124E52E84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1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4F539-8128-41C1-8B37-D52834B9C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16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5181F-DED9-48AA-9197-7C03336DE0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225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B86F1-A826-4D4B-BCC4-985EC2747D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8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234C9-3399-4FB5-9308-272C29E22F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1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0" y="3962400"/>
            <a:ext cx="86820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2D14-C740-4D47-963B-D4775B97E6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10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7A9C-4481-45BF-B024-D7301A031C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772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5527-7B00-4917-BB20-E31F282DF5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148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E751-55BB-4739-8220-3C57300A8E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675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F794-22E0-43A5-9A45-92AEBD3318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707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88C4-AC0A-4883-8218-91368A8661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068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80DD-589A-4F61-BC2C-A13A06BA79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53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BC34-1BC4-4F41-B7D9-ACAA24B10F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387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307C-9448-44E7-B1A7-D4B98D513E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9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2EBCC157-7F76-4E33-84F7-693FA43296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D468F9-E9B4-4242-85AA-BFE2AEB4AE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2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FD40F-EBB3-4EE4-84B5-600D362B615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8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13455-2A84-4D17-A408-2985195AB72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93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6B874-8DBE-4B0E-95DB-CC03F3D0DAD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32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4AA87-AC31-4768-A4FB-FBF92DCE315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3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13455-2A84-4D17-A408-2985195AB72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47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D8367-FF38-4AD4-B6BC-EE0DD9D814C3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019" y="-362743"/>
            <a:ext cx="1162050" cy="2779712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1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8E6BA-23AC-4FF2-A533-593CEF73367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494" y="-324643"/>
            <a:ext cx="1165225" cy="27955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7" y="-69849"/>
            <a:ext cx="1025525" cy="2095500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1113" y="5540375"/>
            <a:ext cx="2378075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4463" y="2116138"/>
            <a:ext cx="514350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836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86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C6975-9E56-4A80-9AFB-926AFD7A7C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0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C6975-9E56-4A80-9AFB-926AFD7A7C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0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C6975-9E56-4A80-9AFB-926AFD7A7C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0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C6975-9E56-4A80-9AFB-926AFD7A7C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C6975-9E56-4A80-9AFB-926AFD7A7C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D468F9-E9B4-4242-85AA-BFE2AEB4AE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9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43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7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4.xml"/><Relationship Id="rId6" Type="http://schemas.openxmlformats.org/officeDocument/2006/relationships/audio" Target="../media/audio6.wav"/><Relationship Id="rId11" Type="http://schemas.openxmlformats.org/officeDocument/2006/relationships/image" Target="../media/image9.gif"/><Relationship Id="rId5" Type="http://schemas.openxmlformats.org/officeDocument/2006/relationships/audio" Target="../media/audio5.wav"/><Relationship Id="rId10" Type="http://schemas.openxmlformats.org/officeDocument/2006/relationships/image" Target="../media/image10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7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HUONG%204A\PP\Em%20yeu%20hoa%20binh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6.xml"/><Relationship Id="rId7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34" y="140581"/>
            <a:ext cx="7204193" cy="1757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548" y="1876565"/>
            <a:ext cx="12069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</a:t>
            </a:r>
          </a:p>
          <a:p>
            <a:pPr algn="ctr"/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lang="en-US" sz="6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4C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54551" y="181484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2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254551" y="2379355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a)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95 + 11 x 206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762500" y="2372382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95 x 11 + 206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037922" y="2372382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c)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95 x 11 x 206 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77916" y="159484"/>
            <a:ext cx="7620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u="sng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Toán</a:t>
            </a:r>
            <a:endParaRPr lang="en-US" altLang="en-US" sz="3200" b="1" u="sng" dirty="0" smtClean="0">
              <a:solidFill>
                <a:srgbClr val="000000"/>
              </a:solidFill>
              <a:latin typeface="HP001 4H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Luyện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tập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9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359422" y="1861214"/>
            <a:ext cx="6052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3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285999" y="2513029"/>
            <a:ext cx="419964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a)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142 x 12 + 142 x 18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49 x 365 - 39 x 365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c)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4 x 18 x 25 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019774" y="2374459"/>
            <a:ext cx="207861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77916" y="159484"/>
            <a:ext cx="7620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u="sng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Toán</a:t>
            </a:r>
            <a:endParaRPr lang="en-US" altLang="en-US" sz="3200" b="1" u="sng" dirty="0" smtClean="0">
              <a:solidFill>
                <a:srgbClr val="000000"/>
              </a:solidFill>
              <a:latin typeface="HP001 4H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Luyện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tập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7598004" y="885128"/>
            <a:ext cx="4209068" cy="1248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</a:p>
          <a:p>
            <a:pPr algn="ctr"/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4" grpId="0"/>
      <p:bldP spid="8205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999241" y="1828800"/>
            <a:ext cx="63921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3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476999" y="2362200"/>
            <a:ext cx="4458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49 x 365  - 39 x 365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093589" y="4405213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c)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4 x 18 x 25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811963" y="2889251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= 365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x (49 – 39)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133260" y="4875775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= (4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25)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x 18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93509" y="2379663"/>
            <a:ext cx="480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a)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142  x 12  + 142 x 18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143000" y="2920344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= 142 x (12 + 18)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143000" y="3392438"/>
            <a:ext cx="3551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= 142 x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30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781799" y="3419476"/>
            <a:ext cx="3870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= 365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10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33260" y="5332149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=  100       x 18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86152" y="206380"/>
            <a:ext cx="7620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u="sng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Toán</a:t>
            </a:r>
            <a:endParaRPr lang="en-US" altLang="en-US" sz="3200" b="1" u="sng" dirty="0" smtClean="0">
              <a:solidFill>
                <a:srgbClr val="000000"/>
              </a:solidFill>
              <a:latin typeface="HP001 4H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Luyện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tập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035770" y="3829819"/>
            <a:ext cx="1784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=      4260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781799" y="3829819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=     3650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133260" y="5808854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=    1800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5" grpId="0"/>
      <p:bldP spid="11276" grpId="0"/>
      <p:bldP spid="11277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41584" y="1676401"/>
            <a:ext cx="89644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251" name="AutoShape 11"/>
          <p:cNvSpPr>
            <a:spLocks/>
          </p:cNvSpPr>
          <p:nvPr/>
        </p:nvSpPr>
        <p:spPr bwMode="auto">
          <a:xfrm flipH="1">
            <a:off x="10142538" y="2352675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AutoShape 13"/>
          <p:cNvSpPr>
            <a:spLocks/>
          </p:cNvSpPr>
          <p:nvPr/>
        </p:nvSpPr>
        <p:spPr bwMode="auto">
          <a:xfrm rot="-5400000">
            <a:off x="8545513" y="2552701"/>
            <a:ext cx="206375" cy="2971800"/>
          </a:xfrm>
          <a:prstGeom prst="leftBrace">
            <a:avLst>
              <a:gd name="adj1" fmla="val 325133"/>
              <a:gd name="adj2" fmla="val 49995"/>
            </a:avLst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534400" y="403860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0294938" y="2944813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b</a:t>
            </a:r>
            <a:endParaRPr lang="en-US" altLang="en-US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89184" y="3048000"/>
            <a:ext cx="568781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S,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a=12 cm, b=5 cm;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a=15 m, b=10 m.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46755" y="4760914"/>
            <a:ext cx="8673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 = 12cm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 = 5cm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S = 12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x 5 =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60 (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cm</a:t>
            </a:r>
            <a:r>
              <a:rPr lang="en-US" alt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7162800" y="2314575"/>
            <a:ext cx="2971800" cy="1600200"/>
            <a:chOff x="3552" y="2064"/>
            <a:chExt cx="1872" cy="1008"/>
          </a:xfrm>
        </p:grpSpPr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3552" y="2064"/>
              <a:ext cx="1872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06" name="Text Box 19"/>
            <p:cNvSpPr txBox="1">
              <a:spLocks noChangeArrowheads="1"/>
            </p:cNvSpPr>
            <p:nvPr/>
          </p:nvSpPr>
          <p:spPr bwMode="auto">
            <a:xfrm>
              <a:off x="4368" y="2448"/>
              <a:ext cx="2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6600CC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128554" y="2113619"/>
            <a:ext cx="42707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329179" y="2590800"/>
            <a:ext cx="1677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 = a x b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2" name="Text Box 25"/>
          <p:cNvSpPr txBox="1">
            <a:spLocks noChangeArrowheads="1"/>
          </p:cNvSpPr>
          <p:nvPr/>
        </p:nvSpPr>
        <p:spPr bwMode="auto">
          <a:xfrm>
            <a:off x="941584" y="1644651"/>
            <a:ext cx="1153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5: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899954" y="2590800"/>
            <a:ext cx="43771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(a, b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đơ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o)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819400" y="4276725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677916" y="159484"/>
            <a:ext cx="7620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u="sng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Toán</a:t>
            </a:r>
            <a:endParaRPr lang="en-US" altLang="en-US" sz="3200" b="1" u="sng" dirty="0" smtClean="0">
              <a:solidFill>
                <a:srgbClr val="000000"/>
              </a:solidFill>
              <a:latin typeface="HP001 4H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Luyện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tập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</a:p>
        </p:txBody>
      </p:sp>
      <p:sp>
        <p:nvSpPr>
          <p:cNvPr id="21" name="Oval 20"/>
          <p:cNvSpPr/>
          <p:nvPr/>
        </p:nvSpPr>
        <p:spPr>
          <a:xfrm>
            <a:off x="7982932" y="567308"/>
            <a:ext cx="4209068" cy="1248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vở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( 3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46755" y="5384474"/>
            <a:ext cx="8673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 = 15m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 =10 m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S = 15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x 10 =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150 (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68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51" grpId="0" animBg="1"/>
      <p:bldP spid="10253" grpId="0" animBg="1"/>
      <p:bldP spid="10254" grpId="0"/>
      <p:bldP spid="10255" grpId="0"/>
      <p:bldP spid="10256" grpId="0"/>
      <p:bldP spid="10257" grpId="0"/>
      <p:bldP spid="10262" grpId="0"/>
      <p:bldP spid="10263" grpId="0"/>
      <p:bldP spid="10267" grpId="0"/>
      <p:bldP spid="20" grpId="0"/>
      <p:bldP spid="21" grpId="0" animBg="1"/>
      <p:bldP spid="21" grpId="1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0" descr="an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4" y="2230438"/>
            <a:ext cx="4021137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894016">
            <a:off x="2018590" y="1458763"/>
            <a:ext cx="5740543" cy="716638"/>
          </a:xfrm>
          <a:prstGeom prst="rect">
            <a:avLst/>
          </a:prstGeom>
          <a:solidFill>
            <a:schemeClr val="bg2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TRÒ CHƠI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1508" y="4457700"/>
            <a:ext cx="7885813" cy="6924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Rung </a:t>
            </a:r>
            <a:r>
              <a:rPr lang="en-US" sz="5400" b="1" kern="1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chuông</a:t>
            </a:r>
            <a:r>
              <a:rPr lang="en-US" sz="5400" b="1" kern="1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vàng</a:t>
            </a:r>
            <a:r>
              <a:rPr lang="en-US" sz="5400" b="1" kern="1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endParaRPr lang="en-US" sz="54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20222"/>
      </p:ext>
    </p:extLst>
  </p:cSld>
  <p:clrMapOvr>
    <a:masterClrMapping/>
  </p:clrMapOvr>
  <p:transition>
    <p:push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52788" y="1493838"/>
            <a:ext cx="7415212" cy="13636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54 x 11 = ?</a:t>
            </a:r>
            <a:endParaRPr lang="vi-VN" altLang="en-US" sz="24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0899" name="Group 51"/>
          <p:cNvGrpSpPr>
            <a:grpSpLocks/>
          </p:cNvGrpSpPr>
          <p:nvPr/>
        </p:nvGrpSpPr>
        <p:grpSpPr bwMode="auto">
          <a:xfrm>
            <a:off x="1720851" y="868363"/>
            <a:ext cx="320675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93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6601" y="3143251"/>
            <a:ext cx="5414963" cy="5048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541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3336926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90876"/>
            <a:ext cx="1500188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57551"/>
            <a:ext cx="8175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3314701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8" y="3886201"/>
            <a:ext cx="5434012" cy="5048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594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4079876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391318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3998914"/>
            <a:ext cx="8175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62201" y="4057651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8" y="4629151"/>
            <a:ext cx="5434012" cy="5048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694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4822826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465613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684714"/>
            <a:ext cx="8175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86001" y="4743451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630364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362200" y="1906588"/>
            <a:ext cx="8842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917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423988"/>
            <a:ext cx="9144001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717550"/>
            <a:ext cx="16525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372600" y="31432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525000" y="31432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448800" y="31432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448800" y="31432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448800" y="31432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372600" y="31432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448800" y="31432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448800" y="30861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0" y="30861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0" y="30861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9067800" y="3714750"/>
            <a:ext cx="1752600" cy="1314450"/>
            <a:chOff x="4866" y="816"/>
            <a:chExt cx="1104" cy="1104"/>
          </a:xfrm>
        </p:grpSpPr>
        <p:sp>
          <p:nvSpPr>
            <p:cNvPr id="80931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809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0930" name="WordArt 30"/>
          <p:cNvSpPr>
            <a:spLocks noChangeArrowheads="1" noChangeShapeType="1" noTextEdit="1"/>
          </p:cNvSpPr>
          <p:nvPr/>
        </p:nvSpPr>
        <p:spPr bwMode="auto">
          <a:xfrm>
            <a:off x="3200401" y="857250"/>
            <a:ext cx="5973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7497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895600" y="1484314"/>
            <a:ext cx="7772400" cy="13160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306 x 102 =?</a:t>
            </a:r>
          </a:p>
        </p:txBody>
      </p:sp>
      <p:grpSp>
        <p:nvGrpSpPr>
          <p:cNvPr id="81923" name="Group 51"/>
          <p:cNvGrpSpPr>
            <a:grpSpLocks/>
          </p:cNvGrpSpPr>
          <p:nvPr/>
        </p:nvGrpSpPr>
        <p:grpSpPr bwMode="auto">
          <a:xfrm>
            <a:off x="1530351" y="868363"/>
            <a:ext cx="320675" cy="51435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5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76576" y="3257550"/>
            <a:ext cx="6067425" cy="685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3672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3333751"/>
            <a:ext cx="593726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1"/>
            <a:ext cx="1500188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222625"/>
            <a:ext cx="81756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306763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124200" y="4972051"/>
            <a:ext cx="6019800" cy="6000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31 212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5203826"/>
            <a:ext cx="593726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503713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105276"/>
            <a:ext cx="8175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176838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78164" y="4114800"/>
            <a:ext cx="6065837" cy="6365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34 322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4238626"/>
            <a:ext cx="593726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407193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211638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193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8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525000" y="36004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6012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5250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525000" y="36004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5250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95250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95250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94488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96012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95250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4171950"/>
            <a:ext cx="1752600" cy="1314450"/>
            <a:chOff x="4320" y="2928"/>
            <a:chExt cx="1104" cy="1104"/>
          </a:xfrm>
        </p:grpSpPr>
        <p:sp>
          <p:nvSpPr>
            <p:cNvPr id="8195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8195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1477964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905000" y="1771650"/>
            <a:ext cx="781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2" name="WordArt 30"/>
          <p:cNvSpPr>
            <a:spLocks noChangeArrowheads="1" noChangeShapeType="1" noTextEdit="1"/>
          </p:cNvSpPr>
          <p:nvPr/>
        </p:nvSpPr>
        <p:spPr bwMode="auto">
          <a:xfrm>
            <a:off x="3200401" y="857250"/>
            <a:ext cx="5973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105638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1428750"/>
            <a:ext cx="7620000" cy="15430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x 213 x 4  = ?</a:t>
            </a:r>
          </a:p>
        </p:txBody>
      </p:sp>
      <p:grpSp>
        <p:nvGrpSpPr>
          <p:cNvPr id="79875" name="Group 51"/>
          <p:cNvGrpSpPr>
            <a:grpSpLocks/>
          </p:cNvGrpSpPr>
          <p:nvPr/>
        </p:nvGrpSpPr>
        <p:grpSpPr bwMode="auto">
          <a:xfrm>
            <a:off x="1752600" y="857250"/>
            <a:ext cx="319088" cy="569595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493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91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620" y="-306932"/>
              <a:ext cx="74665" cy="716493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449639" y="3086100"/>
            <a:ext cx="5792787" cy="7381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250000"/>
              </a:lnSpc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      22 300</a:t>
            </a:r>
            <a:endParaRPr lang="vi-VN" sz="6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endParaRPr lang="en-US" sz="32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3455989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326548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321050"/>
            <a:ext cx="81756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64" y="3405188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449638" y="4129088"/>
            <a:ext cx="7065962" cy="5953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21 300</a:t>
            </a:r>
            <a:endParaRPr lang="en-US" altLang="en-US" sz="4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4425951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4189414"/>
            <a:ext cx="150018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4286251"/>
            <a:ext cx="8175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62201" y="4343401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449638" y="5086351"/>
            <a:ext cx="6227762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     2 130</a:t>
            </a:r>
            <a:endParaRPr lang="en-US" altLang="en-US" sz="40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322889"/>
            <a:ext cx="593725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5154613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200651"/>
            <a:ext cx="8175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62201" y="5314951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581150" y="1600201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962150" y="1874838"/>
            <a:ext cx="68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93" name="WordArt 30"/>
          <p:cNvSpPr>
            <a:spLocks noChangeArrowheads="1" noChangeShapeType="1" noTextEdit="1"/>
          </p:cNvSpPr>
          <p:nvPr/>
        </p:nvSpPr>
        <p:spPr bwMode="auto">
          <a:xfrm>
            <a:off x="3200401" y="857250"/>
            <a:ext cx="5973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7989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685800"/>
            <a:ext cx="16525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96400" y="30289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96400" y="30289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96400" y="30289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72600" y="30289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296400" y="30289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9296400" y="30289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9296400" y="30861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296400" y="30289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9296400" y="30289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9296400" y="30289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63025" y="169864"/>
            <a:ext cx="1752600" cy="885825"/>
            <a:chOff x="4320" y="2928"/>
            <a:chExt cx="1104" cy="1104"/>
          </a:xfrm>
        </p:grpSpPr>
        <p:sp>
          <p:nvSpPr>
            <p:cNvPr id="7990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990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7990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398588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1246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895600" y="1484314"/>
            <a:ext cx="7772400" cy="13160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S = a x 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S,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a = 8m, b = 15 m</a:t>
            </a:r>
          </a:p>
        </p:txBody>
      </p:sp>
      <p:grpSp>
        <p:nvGrpSpPr>
          <p:cNvPr id="81923" name="Group 51"/>
          <p:cNvGrpSpPr>
            <a:grpSpLocks/>
          </p:cNvGrpSpPr>
          <p:nvPr/>
        </p:nvGrpSpPr>
        <p:grpSpPr bwMode="auto">
          <a:xfrm>
            <a:off x="1530351" y="868363"/>
            <a:ext cx="320675" cy="51435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95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76576" y="3257550"/>
            <a:ext cx="6067425" cy="685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40 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600" b="1" baseline="30000" dirty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3333751"/>
            <a:ext cx="593726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1"/>
            <a:ext cx="1500188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222625"/>
            <a:ext cx="81756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306763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124200" y="4972051"/>
            <a:ext cx="6019800" cy="6000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120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600" b="1" baseline="30000" dirty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5203826"/>
            <a:ext cx="593726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503713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105276"/>
            <a:ext cx="8175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176838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78164" y="4114800"/>
            <a:ext cx="6065837" cy="6365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110 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600" b="1" baseline="30000" dirty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4238626"/>
            <a:ext cx="593726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407193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211638"/>
            <a:ext cx="460375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1938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8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525000" y="36004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6012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5250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525000" y="360045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5250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95250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95250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94488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96012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9525000" y="3543301"/>
            <a:ext cx="66675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Calibri" panose="020F050202020403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4171950"/>
            <a:ext cx="1752600" cy="1314450"/>
            <a:chOff x="4320" y="2928"/>
            <a:chExt cx="1104" cy="1104"/>
          </a:xfrm>
        </p:grpSpPr>
        <p:sp>
          <p:nvSpPr>
            <p:cNvPr id="8195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8195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1477964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905000" y="1771650"/>
            <a:ext cx="781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81952" name="WordArt 30"/>
          <p:cNvSpPr>
            <a:spLocks noChangeArrowheads="1" noChangeShapeType="1" noTextEdit="1"/>
          </p:cNvSpPr>
          <p:nvPr/>
        </p:nvSpPr>
        <p:spPr bwMode="auto">
          <a:xfrm>
            <a:off x="3200401" y="857250"/>
            <a:ext cx="5973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416130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3971" name="Picture 2" descr="C:\Users\HUONGVA\Desktop\khung\cartoon-frame-thumb174167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8"/>
          <p:cNvSpPr>
            <a:spLocks noChangeArrowheads="1" noChangeShapeType="1" noTextEdit="1"/>
          </p:cNvSpPr>
          <p:nvPr/>
        </p:nvSpPr>
        <p:spPr bwMode="auto">
          <a:xfrm>
            <a:off x="4438650" y="1828800"/>
            <a:ext cx="40005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kern="10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itchFamily="18" charset="0"/>
              </a:rPr>
              <a:t>Khởi</a:t>
            </a:r>
            <a:r>
              <a:rPr lang="en-US" sz="3600" i="1" kern="1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i="1" kern="10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itchFamily="18" charset="0"/>
              </a:rPr>
              <a:t>động</a:t>
            </a:r>
            <a:endParaRPr lang="en-US" sz="3600" i="1" kern="1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8" name="Em yeu hoa binh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0" y="381000"/>
            <a:ext cx="228600" cy="304800"/>
          </a:xfrm>
        </p:spPr>
      </p:pic>
    </p:spTree>
    <p:extLst>
      <p:ext uri="{BB962C8B-B14F-4D97-AF65-F5344CB8AC3E}">
        <p14:creationId xmlns:p14="http://schemas.microsoft.com/office/powerpoint/2010/main" val="34153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áº¿t quáº£ hÃ¬nh áº£nh cho hÃ¬nh ná»n powerpoin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8" y="1404593"/>
            <a:ext cx="8229600" cy="44723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341438" lvl="4" indent="0" algn="ctr">
              <a:buNone/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34" y="140581"/>
            <a:ext cx="7204193" cy="175712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969490"/>
            <a:ext cx="7145338" cy="5748810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569" y="-215900"/>
            <a:ext cx="7594600" cy="759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2955" y="2254182"/>
            <a:ext cx="5130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CHÚC CÁC EM HỌC TỐT, CHĂM NGOAN</a:t>
            </a:r>
            <a:endParaRPr lang="en-GB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66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/>
          <p:cNvSpPr/>
          <p:nvPr/>
        </p:nvSpPr>
        <p:spPr>
          <a:xfrm>
            <a:off x="5181600" y="1676400"/>
            <a:ext cx="1676400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Arial"/>
              </a:rPr>
              <a:t>?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139" name="Title 1"/>
          <p:cNvSpPr>
            <a:spLocks noGrp="1"/>
          </p:cNvSpPr>
          <p:nvPr>
            <p:ph type="ctrTitle" idx="4294967295"/>
          </p:nvPr>
        </p:nvSpPr>
        <p:spPr>
          <a:xfrm>
            <a:off x="2133600" y="152401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vi-VN" sz="3200" b="1">
                <a:solidFill>
                  <a:srgbClr val="FF0000"/>
                </a:solidFill>
              </a:rPr>
              <a:t>Tìm điều bí mật trong quả bóng nào?</a:t>
            </a:r>
            <a:endParaRPr lang="en-US" altLang="vi-VN" sz="3200" b="1">
              <a:solidFill>
                <a:srgbClr val="0000CC"/>
              </a:solidFill>
            </a:endParaRP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4343400" y="1219200"/>
            <a:ext cx="1665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008688" y="1219200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463 L -0.11602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0463 L 0.08055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vi-VN" sz="4000" b="1">
                <a:solidFill>
                  <a:srgbClr val="0000CC"/>
                </a:solidFill>
              </a:rPr>
              <a:t>Bí mật gì trong quả bóng?</a:t>
            </a:r>
            <a:endParaRPr lang="en-US" altLang="vi-VN" sz="400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" action="ppaction://noaction"/>
          </p:cNvPr>
          <p:cNvSpPr/>
          <p:nvPr/>
        </p:nvSpPr>
        <p:spPr>
          <a:xfrm>
            <a:off x="3152776" y="2349500"/>
            <a:ext cx="2798763" cy="27559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6383338" y="2349501"/>
            <a:ext cx="2881312" cy="272256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3962400" y="51054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  <a:cs typeface="Arial"/>
              </a:rPr>
              <a:t>Chọn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cs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  <a:cs typeface="Arial"/>
              </a:rPr>
              <a:t>bóng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8" name="Curved Up Arrow 17">
            <a:hlinkClick r:id="" action="ppaction://noaction"/>
          </p:cNvPr>
          <p:cNvSpPr/>
          <p:nvPr/>
        </p:nvSpPr>
        <p:spPr>
          <a:xfrm>
            <a:off x="9480550" y="594995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6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27768" y="532738"/>
            <a:ext cx="3814953" cy="50411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125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105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625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125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1875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9830" y="1925657"/>
            <a:ext cx="405404" cy="612250"/>
          </a:xfrm>
          <a:prstGeom prst="rect">
            <a:avLst/>
          </a:prstGeom>
          <a:solidFill>
            <a:srgbClr val="FEF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384802" y="98425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050617" y="98425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/>
          <p:cNvSpPr/>
          <p:nvPr/>
        </p:nvSpPr>
        <p:spPr>
          <a:xfrm>
            <a:off x="9144000" y="6096000"/>
            <a:ext cx="1066800" cy="5334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ĐÁP ÁN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2971800" y="5638800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cs typeface="Arial"/>
              </a:rPr>
              <a:t>MỞ</a:t>
            </a:r>
          </a:p>
        </p:txBody>
      </p:sp>
      <p:sp>
        <p:nvSpPr>
          <p:cNvPr id="13" name="Curved Up Arrow 12">
            <a:hlinkClick r:id="" action="ppaction://noaction"/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384802" y="2898630"/>
            <a:ext cx="93503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79398" y="4232327"/>
            <a:ext cx="1405910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7193012" y="4636578"/>
            <a:ext cx="838200" cy="838200"/>
          </a:xfrm>
          <a:prstGeom prst="roundRect">
            <a:avLst>
              <a:gd name="adj" fmla="val 49106"/>
            </a:avLst>
          </a:prstGeom>
          <a:solidFill>
            <a:srgbClr val="FF66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310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1.04167E-6 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vi-VN" sz="4000" b="1">
                <a:solidFill>
                  <a:srgbClr val="0000CC"/>
                </a:solidFill>
              </a:rPr>
              <a:t>Bí mật gì trong quả bóng?</a:t>
            </a:r>
            <a:endParaRPr lang="en-US" altLang="vi-VN" sz="400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" action="ppaction://noaction"/>
          </p:cNvPr>
          <p:cNvSpPr/>
          <p:nvPr/>
        </p:nvSpPr>
        <p:spPr>
          <a:xfrm>
            <a:off x="3152776" y="2349500"/>
            <a:ext cx="2798763" cy="27559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6383338" y="2349501"/>
            <a:ext cx="2881312" cy="272256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3962400" y="51054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Chọn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bóng</a:t>
            </a:r>
            <a:endParaRPr lang="en-US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Curved Up Arrow 17">
            <a:hlinkClick r:id="" action="ppaction://noaction"/>
          </p:cNvPr>
          <p:cNvSpPr/>
          <p:nvPr/>
        </p:nvSpPr>
        <p:spPr>
          <a:xfrm>
            <a:off x="9480550" y="594995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8270" y="914400"/>
            <a:ext cx="3730183" cy="48974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endParaRPr lang="en-US" sz="4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6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1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3125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1142" y="2562487"/>
            <a:ext cx="405404" cy="612250"/>
          </a:xfrm>
          <a:prstGeom prst="rect">
            <a:avLst/>
          </a:prstGeom>
          <a:solidFill>
            <a:srgbClr val="FEF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174201" y="98425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522979" y="98425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/>
          <p:cNvSpPr/>
          <p:nvPr/>
        </p:nvSpPr>
        <p:spPr>
          <a:xfrm>
            <a:off x="9144000" y="6096000"/>
            <a:ext cx="1066800" cy="5334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ĐÁP ÁN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2971800" y="5638800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Calibri" pitchFamily="34" charset="0"/>
              </a:rPr>
              <a:t>MỞ</a:t>
            </a:r>
          </a:p>
        </p:txBody>
      </p:sp>
      <p:sp>
        <p:nvSpPr>
          <p:cNvPr id="13" name="Curved Up Arrow 12">
            <a:hlinkClick r:id="" action="ppaction://noaction"/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898954" y="4725071"/>
            <a:ext cx="15113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7"/>
          <p:cNvSpPr>
            <a:spLocks noChangeArrowheads="1"/>
          </p:cNvSpPr>
          <p:nvPr/>
        </p:nvSpPr>
        <p:spPr bwMode="gray">
          <a:xfrm>
            <a:off x="7410254" y="4849355"/>
            <a:ext cx="838200" cy="838200"/>
          </a:xfrm>
          <a:prstGeom prst="roundRect">
            <a:avLst>
              <a:gd name="adj" fmla="val 49106"/>
            </a:avLst>
          </a:prstGeom>
          <a:solidFill>
            <a:srgbClr val="FF6600"/>
          </a:solidFill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857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6 L 2.5E-6 2.96296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800" y="2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95600" y="685800"/>
            <a:ext cx="6832600" cy="1295400"/>
          </a:xfrm>
          <a:noFill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5 hàng" panose="020B0603050302020204" pitchFamily="34" charset="0"/>
              </a:rPr>
              <a:t>Luyện</a:t>
            </a:r>
            <a:r>
              <a:rPr lang="en-US" altLang="en-US" sz="4000" b="1" dirty="0" smtClean="0">
                <a:solidFill>
                  <a:schemeClr val="tx2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tx2"/>
                </a:solidFill>
                <a:latin typeface="HP001 5 hàng" panose="020B0603050302020204" pitchFamily="34" charset="0"/>
              </a:rPr>
              <a:t>tập</a:t>
            </a:r>
            <a:r>
              <a:rPr lang="en-US" altLang="en-US" sz="4000" b="1" dirty="0" smtClean="0">
                <a:solidFill>
                  <a:schemeClr val="tx2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2743200" y="392113"/>
            <a:ext cx="7620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HP001 4H" panose="020B0603050302020204" pitchFamily="34" charset="0"/>
              </a:rPr>
              <a:t>1</a:t>
            </a:r>
            <a:r>
              <a:rPr lang="en-US" altLang="en-US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u="sng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Toán</a:t>
            </a:r>
            <a:endParaRPr lang="en-US" altLang="en-US" b="1" u="sng" dirty="0" smtClean="0">
              <a:solidFill>
                <a:srgbClr val="000000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723899" y="1615528"/>
            <a:ext cx="2910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1</a:t>
            </a:r>
            <a:r>
              <a:rPr lang="en-US" altLang="en-US" sz="3200" b="1" dirty="0"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800100" y="2209800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a)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345 x 200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191000" y="2209800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237 x 24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7707984" y="2159913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c)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403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x 346</a:t>
            </a:r>
          </a:p>
        </p:txBody>
      </p:sp>
      <p:grpSp>
        <p:nvGrpSpPr>
          <p:cNvPr id="6152" name="Group 58"/>
          <p:cNvGrpSpPr>
            <a:grpSpLocks/>
          </p:cNvGrpSpPr>
          <p:nvPr/>
        </p:nvGrpSpPr>
        <p:grpSpPr bwMode="auto">
          <a:xfrm>
            <a:off x="1243012" y="3014662"/>
            <a:ext cx="1219200" cy="981075"/>
            <a:chOff x="480" y="1920"/>
            <a:chExt cx="768" cy="618"/>
          </a:xfrm>
        </p:grpSpPr>
        <p:grpSp>
          <p:nvGrpSpPr>
            <p:cNvPr id="6185" name="Group 56"/>
            <p:cNvGrpSpPr>
              <a:grpSpLocks/>
            </p:cNvGrpSpPr>
            <p:nvPr/>
          </p:nvGrpSpPr>
          <p:grpSpPr bwMode="auto">
            <a:xfrm>
              <a:off x="480" y="1920"/>
              <a:ext cx="768" cy="618"/>
              <a:chOff x="480" y="1920"/>
              <a:chExt cx="768" cy="618"/>
            </a:xfrm>
          </p:grpSpPr>
          <p:sp>
            <p:nvSpPr>
              <p:cNvPr id="6187" name="Text Box 16"/>
              <p:cNvSpPr txBox="1">
                <a:spLocks noChangeArrowheads="1"/>
              </p:cNvSpPr>
              <p:nvPr/>
            </p:nvSpPr>
            <p:spPr bwMode="auto">
              <a:xfrm>
                <a:off x="624" y="1920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345</a:t>
                </a:r>
              </a:p>
            </p:txBody>
          </p:sp>
          <p:sp>
            <p:nvSpPr>
              <p:cNvPr id="6188" name="Text Box 17"/>
              <p:cNvSpPr txBox="1">
                <a:spLocks noChangeArrowheads="1"/>
              </p:cNvSpPr>
              <p:nvPr/>
            </p:nvSpPr>
            <p:spPr bwMode="auto">
              <a:xfrm>
                <a:off x="624" y="2208"/>
                <a:ext cx="57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200</a:t>
                </a:r>
              </a:p>
            </p:txBody>
          </p:sp>
          <p:sp>
            <p:nvSpPr>
              <p:cNvPr id="6189" name="Text Box 18"/>
              <p:cNvSpPr txBox="1">
                <a:spLocks noChangeArrowheads="1"/>
              </p:cNvSpPr>
              <p:nvPr/>
            </p:nvSpPr>
            <p:spPr bwMode="auto">
              <a:xfrm>
                <a:off x="480" y="2064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6186" name="Line 19"/>
            <p:cNvSpPr>
              <a:spLocks noChangeShapeType="1"/>
            </p:cNvSpPr>
            <p:nvPr/>
          </p:nvSpPr>
          <p:spPr bwMode="auto">
            <a:xfrm>
              <a:off x="576" y="249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046162" y="3899162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690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627236" y="3896936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00</a:t>
            </a:r>
          </a:p>
        </p:txBody>
      </p:sp>
      <p:grpSp>
        <p:nvGrpSpPr>
          <p:cNvPr id="7225" name="Group 57"/>
          <p:cNvGrpSpPr>
            <a:grpSpLocks/>
          </p:cNvGrpSpPr>
          <p:nvPr/>
        </p:nvGrpSpPr>
        <p:grpSpPr bwMode="auto">
          <a:xfrm>
            <a:off x="4800600" y="2851673"/>
            <a:ext cx="1143000" cy="981076"/>
            <a:chOff x="1728" y="1920"/>
            <a:chExt cx="720" cy="618"/>
          </a:xfrm>
        </p:grpSpPr>
        <p:sp>
          <p:nvSpPr>
            <p:cNvPr id="6181" name="Text Box 22"/>
            <p:cNvSpPr txBox="1">
              <a:spLocks noChangeArrowheads="1"/>
            </p:cNvSpPr>
            <p:nvPr/>
          </p:nvSpPr>
          <p:spPr bwMode="auto">
            <a:xfrm>
              <a:off x="1968" y="2208"/>
              <a:ext cx="4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6182" name="Text Box 23"/>
            <p:cNvSpPr txBox="1">
              <a:spLocks noChangeArrowheads="1"/>
            </p:cNvSpPr>
            <p:nvPr/>
          </p:nvSpPr>
          <p:spPr bwMode="auto">
            <a:xfrm>
              <a:off x="1872" y="1920"/>
              <a:ext cx="5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237 </a:t>
              </a:r>
            </a:p>
          </p:txBody>
        </p:sp>
        <p:sp>
          <p:nvSpPr>
            <p:cNvPr id="6183" name="Text Box 25"/>
            <p:cNvSpPr txBox="1">
              <a:spLocks noChangeArrowheads="1"/>
            </p:cNvSpPr>
            <p:nvPr/>
          </p:nvSpPr>
          <p:spPr bwMode="auto">
            <a:xfrm>
              <a:off x="1728" y="2064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184" name="Line 27"/>
            <p:cNvSpPr>
              <a:spLocks noChangeShapeType="1"/>
            </p:cNvSpPr>
            <p:nvPr/>
          </p:nvSpPr>
          <p:spPr bwMode="auto">
            <a:xfrm>
              <a:off x="1748" y="249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6156" name="Text Box 30"/>
          <p:cNvSpPr txBox="1">
            <a:spLocks noChangeArrowheads="1"/>
          </p:cNvSpPr>
          <p:nvPr/>
        </p:nvSpPr>
        <p:spPr bwMode="auto">
          <a:xfrm>
            <a:off x="4038600" y="4343400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966543" y="3765909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948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756150" y="4138853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474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724400" y="4635974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5688</a:t>
            </a: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4756150" y="4617296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8102077" y="4595572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1209 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8330677" y="4141484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1612 </a:t>
            </a:r>
          </a:p>
        </p:txBody>
      </p:sp>
      <p:grpSp>
        <p:nvGrpSpPr>
          <p:cNvPr id="7228" name="Group 60"/>
          <p:cNvGrpSpPr>
            <a:grpSpLocks/>
          </p:cNvGrpSpPr>
          <p:nvPr/>
        </p:nvGrpSpPr>
        <p:grpSpPr bwMode="auto">
          <a:xfrm>
            <a:off x="8400854" y="2845649"/>
            <a:ext cx="1233340" cy="954826"/>
            <a:chOff x="3168" y="1964"/>
            <a:chExt cx="720" cy="574"/>
          </a:xfrm>
        </p:grpSpPr>
        <p:grpSp>
          <p:nvGrpSpPr>
            <p:cNvPr id="6176" name="Group 59"/>
            <p:cNvGrpSpPr>
              <a:grpSpLocks/>
            </p:cNvGrpSpPr>
            <p:nvPr/>
          </p:nvGrpSpPr>
          <p:grpSpPr bwMode="auto">
            <a:xfrm>
              <a:off x="3168" y="1964"/>
              <a:ext cx="720" cy="574"/>
              <a:chOff x="3168" y="1964"/>
              <a:chExt cx="720" cy="574"/>
            </a:xfrm>
          </p:grpSpPr>
          <p:sp>
            <p:nvSpPr>
              <p:cNvPr id="6178" name="Text Box 38"/>
              <p:cNvSpPr txBox="1">
                <a:spLocks noChangeArrowheads="1"/>
              </p:cNvSpPr>
              <p:nvPr/>
            </p:nvSpPr>
            <p:spPr bwMode="auto">
              <a:xfrm>
                <a:off x="3312" y="1964"/>
                <a:ext cx="57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403 </a:t>
                </a:r>
              </a:p>
            </p:txBody>
          </p:sp>
          <p:sp>
            <p:nvSpPr>
              <p:cNvPr id="6179" name="Text Box 40"/>
              <p:cNvSpPr txBox="1">
                <a:spLocks noChangeArrowheads="1"/>
              </p:cNvSpPr>
              <p:nvPr/>
            </p:nvSpPr>
            <p:spPr bwMode="auto">
              <a:xfrm>
                <a:off x="3312" y="2208"/>
                <a:ext cx="57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346 </a:t>
                </a:r>
              </a:p>
            </p:txBody>
          </p:sp>
          <p:sp>
            <p:nvSpPr>
              <p:cNvPr id="6180" name="Text Box 41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6177" name="Line 42"/>
            <p:cNvSpPr>
              <a:spLocks noChangeShapeType="1"/>
            </p:cNvSpPr>
            <p:nvPr/>
          </p:nvSpPr>
          <p:spPr bwMode="auto">
            <a:xfrm>
              <a:off x="3216" y="249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8085841" y="5126932"/>
            <a:ext cx="13016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139438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8483077" y="3765909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2418</a:t>
            </a: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8165543" y="5115650"/>
            <a:ext cx="1231933" cy="3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2659063" y="92075"/>
            <a:ext cx="7620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12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latin typeface="HP001 4H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u="sng" dirty="0" err="1" smtClean="0">
                <a:solidFill>
                  <a:srgbClr val="000000"/>
                </a:solidFill>
                <a:latin typeface="HP001 4H" panose="020B0603050302020204" pitchFamily="34" charset="0"/>
              </a:rPr>
              <a:t>Toán</a:t>
            </a:r>
            <a:endParaRPr lang="en-US" altLang="en-US" sz="3200" b="1" u="sng" dirty="0" smtClean="0">
              <a:solidFill>
                <a:srgbClr val="000000"/>
              </a:solidFill>
              <a:latin typeface="HP001 4H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Luyện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tập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659063" y="2238335"/>
            <a:ext cx="125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= 6900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894387" y="2233206"/>
            <a:ext cx="125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= 5688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9544130" y="2200303"/>
            <a:ext cx="1680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= 139483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0" name="Group 61"/>
          <p:cNvGrpSpPr>
            <a:grpSpLocks/>
          </p:cNvGrpSpPr>
          <p:nvPr/>
        </p:nvGrpSpPr>
        <p:grpSpPr bwMode="auto">
          <a:xfrm>
            <a:off x="10350778" y="2804921"/>
            <a:ext cx="1143000" cy="981075"/>
            <a:chOff x="4560" y="1920"/>
            <a:chExt cx="720" cy="618"/>
          </a:xfrm>
        </p:grpSpPr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4560" y="206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4608" y="249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52"/>
            <p:cNvSpPr txBox="1">
              <a:spLocks noChangeArrowheads="1"/>
            </p:cNvSpPr>
            <p:nvPr/>
          </p:nvSpPr>
          <p:spPr bwMode="auto">
            <a:xfrm>
              <a:off x="4704" y="2208"/>
              <a:ext cx="5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</a:rPr>
                <a:t>403 </a:t>
              </a:r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4704" y="1920"/>
              <a:ext cx="5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</a:rPr>
                <a:t>346 </a:t>
              </a:r>
            </a:p>
          </p:txBody>
        </p:sp>
      </p:grp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10426978" y="3698229"/>
            <a:ext cx="9049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1038 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10063407" y="4043912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1384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10053252" y="4513030"/>
            <a:ext cx="15094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139438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8" name="Line 46"/>
          <p:cNvSpPr>
            <a:spLocks noChangeShapeType="1"/>
          </p:cNvSpPr>
          <p:nvPr/>
        </p:nvSpPr>
        <p:spPr bwMode="auto">
          <a:xfrm>
            <a:off x="10230358" y="4517729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598004" y="885128"/>
            <a:ext cx="4209068" cy="1248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7189" grpId="0"/>
      <p:bldP spid="7199" grpId="0"/>
      <p:bldP spid="7200" grpId="0"/>
      <p:bldP spid="7201" grpId="0"/>
      <p:bldP spid="7204" grpId="0" animBg="1"/>
      <p:bldP spid="7205" grpId="0"/>
      <p:bldP spid="7207" grpId="0"/>
      <p:bldP spid="7211" grpId="0"/>
      <p:bldP spid="7213" grpId="0"/>
      <p:bldP spid="7217" grpId="0" animBg="1"/>
      <p:bldP spid="47" grpId="0"/>
      <p:bldP spid="48" grpId="0"/>
      <p:bldP spid="49" grpId="0"/>
      <p:bldP spid="55" grpId="0"/>
      <p:bldP spid="56" grpId="0"/>
      <p:bldP spid="56" grpId="1"/>
      <p:bldP spid="57" grpId="0"/>
      <p:bldP spid="58" grpId="0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C250AB0-84DA-4DCA-B832-6862A674A7B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\212素材包"/>
  <p:tag name="ISPRING_PRESENTATION_TITLE" val="简约卡通可爱风PPT背景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577</TotalTime>
  <Words>672</Words>
  <Application>Microsoft Office PowerPoint</Application>
  <PresentationFormat>Custom</PresentationFormat>
  <Paragraphs>220</Paragraphs>
  <Slides>21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Office 主题​​</vt:lpstr>
      <vt:lpstr>Default Design</vt:lpstr>
      <vt:lpstr>Crayons</vt:lpstr>
      <vt:lpstr>1_Default Design</vt:lpstr>
      <vt:lpstr>2_Default Design</vt:lpstr>
      <vt:lpstr>3_Default Design</vt:lpstr>
      <vt:lpstr>4_Default Design</vt:lpstr>
      <vt:lpstr>5_Default Design</vt:lpstr>
      <vt:lpstr>1_Edge</vt:lpstr>
      <vt:lpstr>2_Edge</vt:lpstr>
      <vt:lpstr>3_Office Theme</vt:lpstr>
      <vt:lpstr>2_Office Theme</vt:lpstr>
      <vt:lpstr>1_Office Theme</vt:lpstr>
      <vt:lpstr>4_Office Theme</vt:lpstr>
      <vt:lpstr>5_Office Theme</vt:lpstr>
      <vt:lpstr>PowerPoint Presentation</vt:lpstr>
      <vt:lpstr>PowerPoint Presentation</vt:lpstr>
      <vt:lpstr>Tìm điều bí mật trong quả bóng nào?</vt:lpstr>
      <vt:lpstr>Bí mật gì trong quả bóng?</vt:lpstr>
      <vt:lpstr>PowerPoint Presentation</vt:lpstr>
      <vt:lpstr>Bí mật gì trong quả bóng?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http:/www.ypppt.com</cp:keywords>
  <dc:description>9Slide.vn</dc:description>
  <cp:lastModifiedBy>USER</cp:lastModifiedBy>
  <cp:revision>325</cp:revision>
  <dcterms:created xsi:type="dcterms:W3CDTF">2017-05-03T13:07:00Z</dcterms:created>
  <dcterms:modified xsi:type="dcterms:W3CDTF">2023-02-15T03:33:05Z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