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59" r:id="rId4"/>
    <p:sldId id="290" r:id="rId5"/>
    <p:sldId id="287" r:id="rId6"/>
    <p:sldId id="267" r:id="rId7"/>
    <p:sldId id="268" r:id="rId8"/>
    <p:sldId id="269" r:id="rId9"/>
    <p:sldId id="291" r:id="rId10"/>
    <p:sldId id="292" r:id="rId11"/>
    <p:sldId id="270" r:id="rId12"/>
    <p:sldId id="271" r:id="rId13"/>
    <p:sldId id="285" r:id="rId14"/>
    <p:sldId id="28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2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8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1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9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7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1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1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6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2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FE8AC-6FA3-41C4-B3FC-586BC51BE89F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CFFD-2045-406B-AEAA-17890C25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9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HỌC LÊ QUÝ ĐÔN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694183" y="4072284"/>
            <a:ext cx="8186058" cy="119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996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3B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320800" y="1878839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1632" y="42911"/>
            <a:ext cx="1035721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3187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9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4750C3-D2B9-4AD5-9D4D-0C74907A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004" y="4287258"/>
            <a:ext cx="5736760" cy="532303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27" y="143693"/>
            <a:ext cx="2427580" cy="1107514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10313894" y="5153651"/>
            <a:ext cx="1678212" cy="12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2384" y="139491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Open Sans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chở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thăm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chở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45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thăm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?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756" y="1276015"/>
            <a:ext cx="3848433" cy="21033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7419" y="1394917"/>
            <a:ext cx="560717" cy="589157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Nunito Black" pitchFamily="2" charset="0"/>
              </a:rPr>
              <a:t>4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6472" y="3752278"/>
            <a:ext cx="1498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05864" y="4831321"/>
            <a:ext cx="3568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x 2 = 90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25049" y="5314101"/>
            <a:ext cx="3974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1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262966" y="3079130"/>
            <a:ext cx="8910313" cy="18469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4750C3-D2B9-4AD5-9D4D-0C74907A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23" y="331155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28 : 5 = 5 (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b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can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l.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can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786" y="135475"/>
            <a:ext cx="2439780" cy="1098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6895" y="1355325"/>
            <a:ext cx="9282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Open Sans"/>
              </a:rPr>
              <a:t>Trong thùng có 28 l nước mắm. Hỏi cần ít nhất bao nhiêu cái can loại </a:t>
            </a:r>
            <a:r>
              <a:rPr lang="vi-VN" sz="2800" dirty="0" smtClean="0">
                <a:solidFill>
                  <a:srgbClr val="000000"/>
                </a:solidFill>
                <a:latin typeface="Open Sans"/>
              </a:rPr>
              <a:t>5l </a:t>
            </a:r>
            <a:r>
              <a:rPr lang="vi-VN" sz="2800" dirty="0">
                <a:solidFill>
                  <a:srgbClr val="000000"/>
                </a:solidFill>
                <a:latin typeface="Open Sans"/>
              </a:rPr>
              <a:t>để chứa hết lượng nước mắm đó?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632637" y="1355325"/>
            <a:ext cx="560717" cy="589157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Nunito Black" pitchFamily="2" charset="0"/>
              </a:rPr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5229244" y="2432671"/>
            <a:ext cx="1498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7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3839" y="-466725"/>
            <a:ext cx="9789629" cy="58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0705" y="2572609"/>
            <a:ext cx="67600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B050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00B050"/>
              </a:solidFill>
              <a:latin typeface="Sigmar One" panose="00000500000000000000" pitchFamily="2" charset="0"/>
            </a:endParaRPr>
          </a:p>
          <a:p>
            <a:pPr algn="ctr"/>
            <a:endParaRPr lang="en-US" sz="72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2" b="98113" l="1355" r="98374">
                        <a14:foregroundMark x1="27642" y1="42558" x2="29810" y2="45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70" y="4319340"/>
            <a:ext cx="1963869" cy="25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979" y="-857250"/>
            <a:ext cx="9789629" cy="58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8080" y="1972534"/>
            <a:ext cx="67600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B050"/>
                </a:solidFill>
                <a:latin typeface="Sigmar One" panose="00000500000000000000" pitchFamily="2" charset="0"/>
              </a:rPr>
              <a:t>HẸN GẶP LẠI CÁC EM</a:t>
            </a:r>
            <a:endParaRPr lang="en-US" sz="6600" dirty="0">
              <a:solidFill>
                <a:srgbClr val="00B050"/>
              </a:solidFill>
              <a:latin typeface="Sigmar One" panose="00000500000000000000" pitchFamily="2" charset="0"/>
            </a:endParaRPr>
          </a:p>
          <a:p>
            <a:pPr algn="ctr"/>
            <a:endParaRPr lang="en-US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4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837389" y="643195"/>
            <a:ext cx="1517026" cy="105841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19820" y="2435020"/>
            <a:ext cx="4552359" cy="126100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HỌC KÌ 1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516197" y="2483899"/>
            <a:ext cx="2468879" cy="130379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igmar One" panose="00000500000000000000" pitchFamily="2" charset="0"/>
              </a:rPr>
              <a:t>Chủ</a:t>
            </a:r>
            <a:r>
              <a:rPr lang="en-US" sz="2800" dirty="0" smtClean="0">
                <a:solidFill>
                  <a:schemeClr val="tx1"/>
                </a:solidFill>
                <a:latin typeface="Sigmar One" panose="000005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igmar One" panose="00000500000000000000" pitchFamily="2" charset="0"/>
              </a:rPr>
              <a:t>đề</a:t>
            </a:r>
            <a:endParaRPr lang="en-US" sz="2800" dirty="0" smtClean="0">
              <a:solidFill>
                <a:schemeClr val="tx1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Nunito Black" pitchFamily="2" charset="0"/>
              </a:rPr>
              <a:t>7</a:t>
            </a:r>
            <a:r>
              <a:rPr lang="en-US" sz="4000" dirty="0" smtClean="0">
                <a:solidFill>
                  <a:schemeClr val="tx1"/>
                </a:solidFill>
                <a:latin typeface="Sigmar One" panose="00000500000000000000" pitchFamily="2" charset="0"/>
              </a:rPr>
              <a:t> </a:t>
            </a:r>
            <a:endParaRPr lang="en-US" sz="4000" dirty="0">
              <a:solidFill>
                <a:schemeClr val="tx1"/>
              </a:solidFill>
              <a:latin typeface="Sigmar One" panose="000005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92" y="3935186"/>
            <a:ext cx="4459866" cy="382224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58139" y="214764"/>
            <a:ext cx="9079250" cy="17339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Thứ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tư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ngày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27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tháng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12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năm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2023</a:t>
            </a:r>
            <a:endParaRPr lang="en-US" altLang="zh-CN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algn="ctr"/>
            <a:r>
              <a:rPr lang="en-US" altLang="zh-CN" sz="4000" b="1" u="sng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Toán</a:t>
            </a:r>
            <a:endParaRPr lang="zh-CN" altLang="en-US" sz="4000" b="1" u="sng" dirty="0">
              <a:solidFill>
                <a:srgbClr val="00B05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3" b="96069" l="0" r="96820">
                        <a14:foregroundMark x1="12367" y1="68550" x2="34629" y2="75676"/>
                        <a14:foregroundMark x1="12014" y1="66339" x2="16254" y2="77150"/>
                        <a14:foregroundMark x1="13074" y1="44717" x2="71731" y2="51597"/>
                        <a14:foregroundMark x1="34982" y1="9337" x2="69611" y2="41278"/>
                        <a14:foregroundMark x1="32862" y1="17445" x2="25088" y2="38329"/>
                        <a14:foregroundMark x1="37456" y1="21376" x2="57597" y2="33415"/>
                        <a14:foregroundMark x1="30035" y1="36118" x2="58657" y2="37838"/>
                        <a14:foregroundMark x1="9894" y1="47666" x2="74205" y2="51351"/>
                        <a14:foregroundMark x1="41343" y1="43980" x2="76325" y2="49877"/>
                        <a14:foregroundMark x1="65371" y1="43980" x2="76678" y2="50123"/>
                        <a14:foregroundMark x1="69611" y1="42998" x2="82332" y2="52334"/>
                        <a14:foregroundMark x1="19081" y1="68550" x2="39223" y2="73710"/>
                        <a14:foregroundMark x1="9894" y1="79607" x2="78799" y2="89435"/>
                        <a14:foregroundMark x1="36396" y1="74201" x2="79505" y2="87224"/>
                        <a14:foregroundMark x1="9541" y1="76167" x2="10247" y2="88943"/>
                        <a14:foregroundMark x1="61131" y1="78378" x2="83392" y2="87224"/>
                        <a14:foregroundMark x1="72085" y1="75184" x2="83392" y2="80098"/>
                        <a14:foregroundMark x1="15194" y1="80835" x2="42756" y2="8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076" y="2127082"/>
            <a:ext cx="1134927" cy="16322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08535" y="3935186"/>
            <a:ext cx="7212851" cy="126100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100, 1000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52" y="322042"/>
            <a:ext cx="5724640" cy="3950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4042" y="1228697"/>
            <a:ext cx="42189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5050"/>
                </a:solidFill>
                <a:latin typeface="Sigmar One" panose="00000500000000000000" pitchFamily="2" charset="0"/>
              </a:rPr>
              <a:t>KHỞI ĐỘNG</a:t>
            </a:r>
            <a:endParaRPr lang="en-US" sz="6600" dirty="0">
              <a:solidFill>
                <a:srgbClr val="FF5050"/>
              </a:solidFill>
              <a:latin typeface="Sigmar One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7027">
            <a:off x="5132453" y="661518"/>
            <a:ext cx="8029128" cy="6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KARAOKE BÀI HÁT VUI ĐẾN TRƯỜNG , TÁC GIẢ LÊ QUỐC THẮNG - ÂM NHẠC LỚP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132" y="338667"/>
            <a:ext cx="1131146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2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837389" y="643195"/>
            <a:ext cx="1517026" cy="1058414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14400" y="2435020"/>
            <a:ext cx="8280400" cy="126100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92" y="3935186"/>
            <a:ext cx="4459866" cy="382224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58139" y="214764"/>
            <a:ext cx="9079250" cy="17339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Thứ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tư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ngày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27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tháng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12 </a:t>
            </a:r>
            <a:r>
              <a:rPr lang="en-US" altLang="zh-CN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năm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 2023</a:t>
            </a:r>
            <a:endParaRPr lang="en-US" altLang="zh-CN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algn="ctr"/>
            <a:r>
              <a:rPr lang="en-US" altLang="zh-CN" sz="4000" b="1" u="sng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印品黑体" panose="00000500000000000000" pitchFamily="2" charset="-122"/>
              </a:rPr>
              <a:t>Toán</a:t>
            </a:r>
            <a:endParaRPr lang="zh-CN" altLang="en-US" sz="4000" b="1" u="sng" dirty="0">
              <a:solidFill>
                <a:srgbClr val="00B05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05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6130" y="3206230"/>
            <a:ext cx="1495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20 x 3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60 :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2202" y="3241804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2201" y="3647456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81" y="231942"/>
            <a:ext cx="2772120" cy="12480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77681" y="3206230"/>
            <a:ext cx="1495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x 2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: 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3737" y="3196930"/>
            <a:ext cx="1457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x 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: 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44242" y="3161061"/>
            <a:ext cx="1457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x 3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: 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6364" y="3250511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6364" y="3646725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92601" y="3233092"/>
            <a:ext cx="114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92601" y="3638744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44961" y="3163421"/>
            <a:ext cx="114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84150" y="3569073"/>
            <a:ext cx="924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9463713" y="4977247"/>
            <a:ext cx="2162495" cy="1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19443" y="1124039"/>
            <a:ext cx="3577422" cy="1205093"/>
            <a:chOff x="419443" y="1124039"/>
            <a:chExt cx="3577422" cy="12050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9443" y="1124039"/>
              <a:ext cx="3577422" cy="1205093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23829" y="1471671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unito Black" pitchFamily="2" charset="0"/>
                </a:rPr>
                <a:t>1</a:t>
              </a:r>
              <a:endParaRPr lang="en-US" sz="3200" dirty="0">
                <a:latin typeface="Nunito Black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34104" y="1504640"/>
              <a:ext cx="1904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Tính</a:t>
              </a:r>
              <a:r>
                <a:rPr lang="en-US" sz="2800" dirty="0" smtClean="0">
                  <a:latin typeface="Open Sans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nhẩm</a:t>
              </a:r>
              <a:endParaRPr lang="en-US" sz="2800" dirty="0">
                <a:latin typeface="Open Sans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1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681" y="135475"/>
            <a:ext cx="2514885" cy="11322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714550" y="1808500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34 x 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88485" y="1886867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x 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34541" y="1877567"/>
            <a:ext cx="145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x 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98307" y="3597527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69 : 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923318" y="3750520"/>
            <a:ext cx="149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 : 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969374" y="3741220"/>
            <a:ext cx="145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: 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76407" y="2248286"/>
            <a:ext cx="64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18335" y="2463622"/>
            <a:ext cx="36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18335" y="3176267"/>
            <a:ext cx="807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546226" y="3175746"/>
            <a:ext cx="61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73303" y="2195926"/>
            <a:ext cx="64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33642" y="3175746"/>
            <a:ext cx="30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027003" y="2563770"/>
            <a:ext cx="36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5027003" y="3276415"/>
            <a:ext cx="807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454894" y="3275894"/>
            <a:ext cx="61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281971" y="2296074"/>
            <a:ext cx="64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42310" y="3275894"/>
            <a:ext cx="30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079363" y="2585540"/>
            <a:ext cx="36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8079363" y="3298185"/>
            <a:ext cx="8077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8507254" y="3297664"/>
            <a:ext cx="61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334331" y="2317844"/>
            <a:ext cx="641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317610" y="3302020"/>
            <a:ext cx="615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076259" y="4116091"/>
            <a:ext cx="112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69   3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36782" y="4207532"/>
            <a:ext cx="4462" cy="808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36782" y="4573996"/>
            <a:ext cx="524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636781" y="4502093"/>
            <a:ext cx="3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82910" y="4415835"/>
            <a:ext cx="3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079146" y="4872443"/>
            <a:ext cx="518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100227" y="4772861"/>
            <a:ext cx="3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303737" y="4784115"/>
            <a:ext cx="3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45933" y="4510552"/>
            <a:ext cx="315278" cy="51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285303" y="5093806"/>
            <a:ext cx="515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118335" y="5499463"/>
            <a:ext cx="520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79876" y="5433660"/>
            <a:ext cx="253287" cy="51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4923318" y="4203369"/>
            <a:ext cx="1666754" cy="2005781"/>
            <a:chOff x="4923318" y="4164180"/>
            <a:chExt cx="1666754" cy="2005781"/>
          </a:xfrm>
        </p:grpSpPr>
        <p:sp>
          <p:nvSpPr>
            <p:cNvPr id="79" name="TextBox 78"/>
            <p:cNvSpPr txBox="1"/>
            <p:nvPr/>
          </p:nvSpPr>
          <p:spPr>
            <a:xfrm>
              <a:off x="4932025" y="4164180"/>
              <a:ext cx="1472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84   7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507146" y="4337757"/>
              <a:ext cx="0" cy="5352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507146" y="4573996"/>
              <a:ext cx="55411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936380" y="4480913"/>
              <a:ext cx="301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4923318" y="4939055"/>
              <a:ext cx="52323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4950686" y="4952311"/>
              <a:ext cx="540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477789" y="4502093"/>
              <a:ext cx="111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949449" y="5262419"/>
              <a:ext cx="720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4971214" y="5718471"/>
              <a:ext cx="52323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5148945" y="5646741"/>
              <a:ext cx="301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934541" y="4202661"/>
            <a:ext cx="1666754" cy="2005781"/>
            <a:chOff x="4923318" y="4164180"/>
            <a:chExt cx="1666754" cy="2005781"/>
          </a:xfrm>
        </p:grpSpPr>
        <p:sp>
          <p:nvSpPr>
            <p:cNvPr id="130" name="TextBox 129"/>
            <p:cNvSpPr txBox="1"/>
            <p:nvPr/>
          </p:nvSpPr>
          <p:spPr>
            <a:xfrm>
              <a:off x="4932025" y="4164180"/>
              <a:ext cx="1472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95   8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>
              <a:off x="5507146" y="4337757"/>
              <a:ext cx="0" cy="5352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5507146" y="4573996"/>
              <a:ext cx="55411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4936380" y="4480913"/>
              <a:ext cx="301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4923318" y="4939055"/>
              <a:ext cx="52323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4950686" y="4952311"/>
              <a:ext cx="540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477789" y="4502093"/>
              <a:ext cx="111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949449" y="5262419"/>
              <a:ext cx="720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8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4971214" y="5718471"/>
              <a:ext cx="52323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5148945" y="5646741"/>
              <a:ext cx="301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140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9829611" y="4781004"/>
            <a:ext cx="2162495" cy="1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" name="Group 79"/>
          <p:cNvGrpSpPr/>
          <p:nvPr/>
        </p:nvGrpSpPr>
        <p:grpSpPr>
          <a:xfrm>
            <a:off x="154544" y="666368"/>
            <a:ext cx="3994762" cy="1205093"/>
            <a:chOff x="419443" y="1124039"/>
            <a:chExt cx="3994762" cy="1205093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9443" y="1124039"/>
              <a:ext cx="3994762" cy="1205093"/>
            </a:xfrm>
            <a:prstGeom prst="rect">
              <a:avLst/>
            </a:prstGeom>
          </p:spPr>
        </p:pic>
        <p:sp>
          <p:nvSpPr>
            <p:cNvPr id="84" name="Oval 83"/>
            <p:cNvSpPr/>
            <p:nvPr/>
          </p:nvSpPr>
          <p:spPr>
            <a:xfrm>
              <a:off x="923829" y="1471671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Nunito Black" pitchFamily="2" charset="0"/>
                </a:rPr>
                <a:t>2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41456" y="1514475"/>
              <a:ext cx="26420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Đặt</a:t>
              </a:r>
              <a:r>
                <a:rPr lang="en-US" sz="2800" dirty="0" smtClean="0">
                  <a:latin typeface="Open Sans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tính</a:t>
              </a:r>
              <a:r>
                <a:rPr lang="en-US" sz="2800" dirty="0" smtClean="0">
                  <a:latin typeface="Open Sans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rồi</a:t>
              </a:r>
              <a:r>
                <a:rPr lang="en-US" sz="2800" dirty="0" smtClean="0">
                  <a:latin typeface="Open Sans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Open Sans"/>
                  <a:cs typeface="Times New Roman" panose="02020603050405020304" pitchFamily="18" charset="0"/>
                </a:rPr>
                <a:t>tính</a:t>
              </a:r>
              <a:endParaRPr lang="en-US" sz="2800" dirty="0">
                <a:latin typeface="Open Sans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57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65" grpId="0"/>
      <p:bldP spid="6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78" y="293229"/>
            <a:ext cx="3261881" cy="1468552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9463713" y="4977247"/>
            <a:ext cx="2162495" cy="1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109983" y="3913119"/>
            <a:ext cx="2078801" cy="851489"/>
            <a:chOff x="1685343" y="718457"/>
            <a:chExt cx="403109" cy="851489"/>
          </a:xfrm>
        </p:grpSpPr>
        <p:sp>
          <p:nvSpPr>
            <p:cNvPr id="12" name="Rectangle 11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85343" y="862060"/>
              <a:ext cx="745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18051" y="4285473"/>
            <a:ext cx="662129" cy="1205811"/>
            <a:chOff x="2023095" y="-86799"/>
            <a:chExt cx="128396" cy="1205811"/>
          </a:xfrm>
        </p:grpSpPr>
        <p:sp>
          <p:nvSpPr>
            <p:cNvPr id="29" name="Rectangle 28"/>
            <p:cNvSpPr/>
            <p:nvPr/>
          </p:nvSpPr>
          <p:spPr>
            <a:xfrm>
              <a:off x="2023095" y="718457"/>
              <a:ext cx="65357" cy="400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76913" y="-86799"/>
              <a:ext cx="745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25792" y="2677160"/>
            <a:ext cx="18548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FF"/>
                </a:solidFill>
                <a:latin typeface="Nunito Black" pitchFamily="2" charset="0"/>
                <a:cs typeface="Times New Roman" panose="02020603050405020304" pitchFamily="18" charset="0"/>
              </a:rPr>
              <a:t>      17</a:t>
            </a:r>
          </a:p>
          <a:p>
            <a:r>
              <a:rPr lang="en-US" sz="2800" dirty="0" smtClean="0">
                <a:solidFill>
                  <a:srgbClr val="9900FF"/>
                </a:solidFill>
                <a:latin typeface="Nunito Black" pitchFamily="2" charset="0"/>
                <a:cs typeface="Times New Roman" panose="02020603050405020304" pitchFamily="18" charset="0"/>
              </a:rPr>
              <a:t>x </a:t>
            </a:r>
          </a:p>
          <a:p>
            <a:r>
              <a:rPr lang="en-US" sz="2800" dirty="0">
                <a:solidFill>
                  <a:srgbClr val="9900FF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9900FF"/>
                </a:solidFill>
                <a:latin typeface="Nunito Black" pitchFamily="2" charset="0"/>
                <a:cs typeface="Times New Roman" panose="02020603050405020304" pitchFamily="18" charset="0"/>
              </a:rPr>
              <a:t>       5</a:t>
            </a:r>
          </a:p>
          <a:p>
            <a:r>
              <a:rPr lang="en-US" sz="2800" dirty="0" smtClean="0">
                <a:solidFill>
                  <a:srgbClr val="9900FF"/>
                </a:solidFill>
                <a:latin typeface="Nunito Black" pitchFamily="2" charset="0"/>
                <a:cs typeface="Times New Roman" panose="02020603050405020304" pitchFamily="18" charset="0"/>
              </a:rPr>
              <a:t>     55</a:t>
            </a:r>
            <a:endParaRPr lang="en-US" sz="2800" dirty="0">
              <a:solidFill>
                <a:srgbClr val="9900FF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045449" y="3925404"/>
            <a:ext cx="807745" cy="0"/>
          </a:xfrm>
          <a:prstGeom prst="line">
            <a:avLst/>
          </a:prstGeom>
          <a:ln w="28575">
            <a:solidFill>
              <a:srgbClr val="CC66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997424" y="4274265"/>
            <a:ext cx="497152" cy="475585"/>
          </a:xfrm>
          <a:prstGeom prst="rect">
            <a:avLst/>
          </a:prstGeom>
          <a:noFill/>
          <a:ln w="28575">
            <a:solidFill>
              <a:srgbClr val="EAB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98895" y="2629322"/>
            <a:ext cx="17327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86                6</a:t>
            </a:r>
          </a:p>
          <a:p>
            <a:r>
              <a:rPr lang="en-US" sz="2800" dirty="0" smtClean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6       </a:t>
            </a:r>
            <a:r>
              <a:rPr lang="en-US" sz="2800" dirty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         14</a:t>
            </a:r>
          </a:p>
          <a:p>
            <a:r>
              <a:rPr lang="en-US" sz="2800" dirty="0" smtClean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26</a:t>
            </a:r>
          </a:p>
          <a:p>
            <a:r>
              <a:rPr lang="en-US" sz="2800" dirty="0" smtClean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2800" dirty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2800" dirty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33CC33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291836" y="3492864"/>
            <a:ext cx="807745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14186" y="3043611"/>
            <a:ext cx="807745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206640" y="2685214"/>
            <a:ext cx="7084" cy="98427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839316" y="4274265"/>
            <a:ext cx="497152" cy="475585"/>
          </a:xfrm>
          <a:prstGeom prst="rect">
            <a:avLst/>
          </a:prstGeom>
          <a:noFill/>
          <a:ln w="28575">
            <a:solidFill>
              <a:srgbClr val="EAB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083771" y="2559787"/>
            <a:ext cx="62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900FF"/>
                </a:solidFill>
                <a:latin typeface="Nunito Black" pitchFamily="2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rgbClr val="9900FF"/>
                </a:solidFill>
                <a:latin typeface="Nunito Black" pitchFamily="2" charset="0"/>
                <a:cs typeface="Times New Roman" panose="02020603050405020304" pitchFamily="18" charset="0"/>
              </a:rPr>
              <a:t>)     </a:t>
            </a:r>
            <a:endParaRPr lang="en-US" sz="2800" dirty="0">
              <a:solidFill>
                <a:srgbClr val="9900FF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04587" y="2641726"/>
            <a:ext cx="140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33CC33"/>
                </a:solidFill>
                <a:latin typeface="Nunito Black" pitchFamily="2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33CC33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09388" y="1296451"/>
            <a:ext cx="2447176" cy="1168036"/>
            <a:chOff x="476322" y="1145661"/>
            <a:chExt cx="2511496" cy="11680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48" b="89529" l="5644" r="968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6322" y="1145661"/>
              <a:ext cx="2511496" cy="1168036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882820" y="1471670"/>
              <a:ext cx="560717" cy="589157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Nunito Black" pitchFamily="2" charset="0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51975" y="1504639"/>
              <a:ext cx="11817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Open Sans"/>
                  <a:cs typeface="Times New Roman" panose="02020603050405020304" pitchFamily="18" charset="0"/>
                </a:rPr>
                <a:t>Đ, S ?</a:t>
              </a:r>
              <a:endParaRPr lang="en-US" sz="2800" dirty="0">
                <a:latin typeface="Open Sans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6291835" y="4344003"/>
            <a:ext cx="807745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8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27" y="143693"/>
            <a:ext cx="2427580" cy="1107514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10313894" y="5153651"/>
            <a:ext cx="1678212" cy="12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2384" y="139491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Open Sans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chở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thăm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chở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45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thăm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lăng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?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756" y="1276015"/>
            <a:ext cx="3848433" cy="210330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7419" y="1394917"/>
            <a:ext cx="560717" cy="589157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Nunito Black" pitchFamily="2" charset="0"/>
              </a:rPr>
              <a:t>4</a:t>
            </a:r>
            <a:endParaRPr lang="en-US" sz="32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361</Words>
  <Application>Microsoft Office PowerPoint</Application>
  <PresentationFormat>Widescreen</PresentationFormat>
  <Paragraphs>108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Nunito Black</vt:lpstr>
      <vt:lpstr>Open Sans</vt:lpstr>
      <vt:lpstr>Sigmar One</vt:lpstr>
      <vt:lpstr>Tahoma</vt:lpstr>
      <vt:lpstr>Times New Roman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Có tất cả số học sinh là:</vt:lpstr>
      <vt:lpstr>Ta có: 28 : 5 = 5 (dư 3) Để chứa hết 28l nước mắm cần ít nhất 5 can loại 5l và dư 3 l.                               Đáp số: 5 can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Vostro</dc:creator>
  <cp:lastModifiedBy>Vostro</cp:lastModifiedBy>
  <cp:revision>18</cp:revision>
  <dcterms:created xsi:type="dcterms:W3CDTF">2023-12-26T08:09:09Z</dcterms:created>
  <dcterms:modified xsi:type="dcterms:W3CDTF">2023-12-27T01:25:41Z</dcterms:modified>
</cp:coreProperties>
</file>