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Calibri" panose="020F0502020204030204" pitchFamily="34" charset="0"/>
      <p:regular r:id="rId3"/>
      <p:bold r:id="rId4"/>
      <p:italic r:id="rId5"/>
      <p:boldItalic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5" d="100"/>
          <a:sy n="65" d="100"/>
        </p:scale>
        <p:origin x="26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1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21074"/>
            <a:ext cx="4114800" cy="4114800"/>
          </a:xfrm>
          <a:custGeom>
            <a:avLst/>
            <a:gdLst/>
            <a:ahLst/>
            <a:cxnLst/>
            <a:rect l="l" t="t" r="r" b="b"/>
            <a:pathLst>
              <a:path w="4114800" h="4114800">
                <a:moveTo>
                  <a:pt x="0" y="0"/>
                </a:moveTo>
                <a:lnTo>
                  <a:pt x="4114800" y="0"/>
                </a:lnTo>
                <a:lnTo>
                  <a:pt x="4114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 rot="5400000">
            <a:off x="14209363" y="21074"/>
            <a:ext cx="4114800" cy="4114800"/>
          </a:xfrm>
          <a:custGeom>
            <a:avLst/>
            <a:gdLst/>
            <a:ahLst/>
            <a:cxnLst/>
            <a:rect l="l" t="t" r="r" b="b"/>
            <a:pathLst>
              <a:path w="4114800" h="4114800">
                <a:moveTo>
                  <a:pt x="0" y="0"/>
                </a:moveTo>
                <a:lnTo>
                  <a:pt x="4114800" y="0"/>
                </a:lnTo>
                <a:lnTo>
                  <a:pt x="4114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 rot="-5400000">
            <a:off x="0" y="6172200"/>
            <a:ext cx="4114800" cy="4114800"/>
          </a:xfrm>
          <a:custGeom>
            <a:avLst/>
            <a:gdLst/>
            <a:ahLst/>
            <a:cxnLst/>
            <a:rect l="l" t="t" r="r" b="b"/>
            <a:pathLst>
              <a:path w="4114800" h="4114800">
                <a:moveTo>
                  <a:pt x="0" y="0"/>
                </a:moveTo>
                <a:lnTo>
                  <a:pt x="4114800" y="0"/>
                </a:lnTo>
                <a:lnTo>
                  <a:pt x="4114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 rot="-10800000">
            <a:off x="14173200" y="6172200"/>
            <a:ext cx="4114800" cy="4114800"/>
          </a:xfrm>
          <a:custGeom>
            <a:avLst/>
            <a:gdLst/>
            <a:ahLst/>
            <a:cxnLst/>
            <a:rect l="l" t="t" r="r" b="b"/>
            <a:pathLst>
              <a:path w="4114800" h="4114800">
                <a:moveTo>
                  <a:pt x="0" y="0"/>
                </a:moveTo>
                <a:lnTo>
                  <a:pt x="4114800" y="0"/>
                </a:lnTo>
                <a:lnTo>
                  <a:pt x="4114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760C3E-6BA2-42FD-A118-F4D97B3031C3}"/>
              </a:ext>
            </a:extLst>
          </p:cNvPr>
          <p:cNvSpPr txBox="1"/>
          <p:nvPr/>
        </p:nvSpPr>
        <p:spPr>
          <a:xfrm>
            <a:off x="3650960" y="249808"/>
            <a:ext cx="113652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HUYỆN CƯMGAR</a:t>
            </a:r>
          </a:p>
          <a:p>
            <a:pPr algn="ctr"/>
            <a:r>
              <a:rPr lang="en-US" sz="4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LÊ QUÝ ĐÔN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E34860-2509-453C-9E85-1053499BA952}"/>
              </a:ext>
            </a:extLst>
          </p:cNvPr>
          <p:cNvSpPr txBox="1"/>
          <p:nvPr/>
        </p:nvSpPr>
        <p:spPr>
          <a:xfrm>
            <a:off x="3868158" y="2584622"/>
            <a:ext cx="1093083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TẬP HUẤN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608232-252F-423A-8BB9-1CD5910DAE5C}"/>
              </a:ext>
            </a:extLst>
          </p:cNvPr>
          <p:cNvSpPr txBox="1"/>
          <p:nvPr/>
        </p:nvSpPr>
        <p:spPr>
          <a:xfrm>
            <a:off x="1103973" y="4649225"/>
            <a:ext cx="16459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PHÒNG CHÁY CHỮA CHÁY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719E34-D6C9-4487-A84D-762A28690290}"/>
              </a:ext>
            </a:extLst>
          </p:cNvPr>
          <p:cNvSpPr txBox="1"/>
          <p:nvPr/>
        </p:nvSpPr>
        <p:spPr>
          <a:xfrm>
            <a:off x="7362375" y="8829657"/>
            <a:ext cx="94436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sz="4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DliêM’nông</a:t>
            </a:r>
            <a:r>
              <a:rPr lang="en-US" sz="4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04 </a:t>
            </a:r>
            <a:r>
              <a:rPr lang="en-US" sz="4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4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26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Calibri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22H2</dc:creator>
  <cp:lastModifiedBy>KB5007253</cp:lastModifiedBy>
  <cp:revision>5</cp:revision>
  <dcterms:created xsi:type="dcterms:W3CDTF">2006-08-16T00:00:00Z</dcterms:created>
  <dcterms:modified xsi:type="dcterms:W3CDTF">2024-10-21T08:04:49Z</dcterms:modified>
  <dc:identifier>DAGSTkY5_-Q</dc:identifier>
</cp:coreProperties>
</file>