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73" r:id="rId1"/>
    <p:sldMasterId id="2147483907" r:id="rId2"/>
    <p:sldMasterId id="2147483943" r:id="rId3"/>
    <p:sldMasterId id="2147483968" r:id="rId4"/>
    <p:sldMasterId id="2147483999" r:id="rId5"/>
    <p:sldMasterId id="2147484011" r:id="rId6"/>
    <p:sldMasterId id="2147484015" r:id="rId7"/>
    <p:sldMasterId id="2147484095" r:id="rId8"/>
    <p:sldMasterId id="2147484143" r:id="rId9"/>
  </p:sldMasterIdLst>
  <p:notesMasterIdLst>
    <p:notesMasterId r:id="rId41"/>
  </p:notesMasterIdLst>
  <p:sldIdLst>
    <p:sldId id="2007577188" r:id="rId10"/>
    <p:sldId id="1709" r:id="rId11"/>
    <p:sldId id="2007577206" r:id="rId12"/>
    <p:sldId id="2007577216" r:id="rId13"/>
    <p:sldId id="2007577208" r:id="rId14"/>
    <p:sldId id="2007577209" r:id="rId15"/>
    <p:sldId id="2007577217" r:id="rId16"/>
    <p:sldId id="2007577253" r:id="rId17"/>
    <p:sldId id="2007577191" r:id="rId18"/>
    <p:sldId id="2007577218" r:id="rId19"/>
    <p:sldId id="2007577219" r:id="rId20"/>
    <p:sldId id="271" r:id="rId21"/>
    <p:sldId id="272" r:id="rId22"/>
    <p:sldId id="2007577249" r:id="rId23"/>
    <p:sldId id="2007577192" r:id="rId24"/>
    <p:sldId id="2007577254" r:id="rId25"/>
    <p:sldId id="2007577246" r:id="rId26"/>
    <p:sldId id="2007577255" r:id="rId27"/>
    <p:sldId id="2007577248" r:id="rId28"/>
    <p:sldId id="2007577252" r:id="rId29"/>
    <p:sldId id="2007577179" r:id="rId30"/>
    <p:sldId id="2007577257" r:id="rId31"/>
    <p:sldId id="2007577180" r:id="rId32"/>
    <p:sldId id="2007577232" r:id="rId33"/>
    <p:sldId id="2007577199" r:id="rId34"/>
    <p:sldId id="277" r:id="rId35"/>
    <p:sldId id="2007577251" r:id="rId36"/>
    <p:sldId id="2007577237" r:id="rId37"/>
    <p:sldId id="2007577238" r:id="rId38"/>
    <p:sldId id="2007577175" r:id="rId39"/>
    <p:sldId id="2007577214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h/KKTVtQCFDOpfGCmw0Qqff8Ri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0" autoAdjust="0"/>
    <p:restoredTop sz="94660"/>
  </p:normalViewPr>
  <p:slideViewPr>
    <p:cSldViewPr>
      <p:cViewPr varScale="1">
        <p:scale>
          <a:sx n="65" d="100"/>
          <a:sy n="65" d="100"/>
        </p:scale>
        <p:origin x="89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notesMaster" Target="notesMasters/notesMaster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58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61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31-478E-8FA8-25C48F53CCC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A31-478E-8FA8-25C48F53CCC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A31-478E-8FA8-25C48F53CCC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A31-478E-8FA8-25C48F53CCC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A31-478E-8FA8-25C48F53CCCE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6D-4FA4-9A6F-7F1659A0B954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56D-4FA4-9A6F-7F1659A0B954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6D-4FA4-9A6F-7F1659A0B954}"/>
              </c:ext>
            </c:extLst>
          </c:dPt>
          <c:cat>
            <c:strRef>
              <c:f>Sheet1!$A$2:$A$9</c:f>
              <c:strCache>
                <c:ptCount val="8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5tt Qtr</c:v>
                </c:pt>
                <c:pt idx="5">
                  <c:v>6th Qtr</c:v>
                </c:pt>
                <c:pt idx="6">
                  <c:v>7th Qtr</c:v>
                </c:pt>
                <c:pt idx="7">
                  <c:v>8th Qtr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1.2</c:v>
                </c:pt>
                <c:pt idx="1">
                  <c:v>1.2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  <c:pt idx="6">
                  <c:v>1.2</c:v>
                </c:pt>
                <c:pt idx="7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6D-4FA4-9A6F-7F1659A0B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94-4C5C-B4AA-B7212088D5D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94-4C5C-B4AA-B7212088D5D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E94-4C5C-B4AA-B7212088D5D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E94-4C5C-B4AA-B7212088D5D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E94-4C5C-B4AA-B7212088D5D1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6D-4FA4-9A6F-7F1659A0B954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56D-4FA4-9A6F-7F1659A0B954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6D-4FA4-9A6F-7F1659A0B954}"/>
              </c:ext>
            </c:extLst>
          </c:dPt>
          <c:cat>
            <c:strRef>
              <c:f>Sheet1!$A$2:$A$9</c:f>
              <c:strCache>
                <c:ptCount val="8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5tt Qtr</c:v>
                </c:pt>
                <c:pt idx="5">
                  <c:v>6th Qtr</c:v>
                </c:pt>
                <c:pt idx="6">
                  <c:v>7th Qtr</c:v>
                </c:pt>
                <c:pt idx="7">
                  <c:v>8th Qtr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1.2</c:v>
                </c:pt>
                <c:pt idx="1">
                  <c:v>1.2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  <c:pt idx="6">
                  <c:v>1.2</c:v>
                </c:pt>
                <c:pt idx="7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6D-4FA4-9A6F-7F1659A0B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0.39432</cdr:x>
      <cdr:y>0.19643</cdr:y>
    </cdr:from>
    <cdr:to>
      <cdr:x>0.45412</cdr:x>
      <cdr:y>0.31846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3A63009-AF31-49BC-A952-F69F74153285}"/>
            </a:ext>
          </a:extLst>
        </cdr:cNvPr>
        <cdr:cNvSpPr txBox="1"/>
      </cdr:nvSpPr>
      <cdr:spPr>
        <a:xfrm xmlns:a="http://schemas.openxmlformats.org/drawingml/2006/main" rot="10399845">
          <a:off x="3014711" y="981220"/>
          <a:ext cx="4572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cdr:txBody>
    </cdr:sp>
  </cdr:relSizeAnchor>
  <cdr:relSizeAnchor xmlns:cdr="http://schemas.openxmlformats.org/drawingml/2006/chartDrawing">
    <cdr:from>
      <cdr:x>0.65743</cdr:x>
      <cdr:y>0.3125</cdr:y>
    </cdr:from>
    <cdr:to>
      <cdr:x>0.71723</cdr:x>
      <cdr:y>0.43453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9042EEF-8985-4AC7-9B13-3B3D72FCB546}"/>
            </a:ext>
          </a:extLst>
        </cdr:cNvPr>
        <cdr:cNvSpPr txBox="1"/>
      </cdr:nvSpPr>
      <cdr:spPr>
        <a:xfrm xmlns:a="http://schemas.openxmlformats.org/drawingml/2006/main" rot="8893247">
          <a:off x="5026279" y="1561031"/>
          <a:ext cx="4572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cdr:txBody>
    </cdr:sp>
  </cdr:relSizeAnchor>
  <cdr:relSizeAnchor xmlns:cdr="http://schemas.openxmlformats.org/drawingml/2006/chartDrawing">
    <cdr:from>
      <cdr:x>0.5411</cdr:x>
      <cdr:y>0.16846</cdr:y>
    </cdr:from>
    <cdr:to>
      <cdr:x>0.6009</cdr:x>
      <cdr:y>0.29049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A9042EEF-8985-4AC7-9B13-3B3D72FCB546}"/>
            </a:ext>
          </a:extLst>
        </cdr:cNvPr>
        <cdr:cNvSpPr txBox="1"/>
      </cdr:nvSpPr>
      <cdr:spPr>
        <a:xfrm xmlns:a="http://schemas.openxmlformats.org/drawingml/2006/main" rot="9333251">
          <a:off x="4136959" y="841489"/>
          <a:ext cx="4572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0.39097</cdr:x>
      <cdr:y>0.16842</cdr:y>
    </cdr:from>
    <cdr:to>
      <cdr:x>0.45077</cdr:x>
      <cdr:y>0.29045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3A63009-AF31-49BC-A952-F69F74153285}"/>
            </a:ext>
          </a:extLst>
        </cdr:cNvPr>
        <cdr:cNvSpPr txBox="1"/>
      </cdr:nvSpPr>
      <cdr:spPr>
        <a:xfrm xmlns:a="http://schemas.openxmlformats.org/drawingml/2006/main" rot="10399845">
          <a:off x="2989137" y="841298"/>
          <a:ext cx="457195" cy="6095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cdr:txBody>
    </cdr:sp>
  </cdr:relSizeAnchor>
  <cdr:relSizeAnchor xmlns:cdr="http://schemas.openxmlformats.org/drawingml/2006/chartDrawing">
    <cdr:from>
      <cdr:x>0.65743</cdr:x>
      <cdr:y>0.3125</cdr:y>
    </cdr:from>
    <cdr:to>
      <cdr:x>0.71723</cdr:x>
      <cdr:y>0.43453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A9042EEF-8985-4AC7-9B13-3B3D72FCB546}"/>
            </a:ext>
          </a:extLst>
        </cdr:cNvPr>
        <cdr:cNvSpPr txBox="1"/>
      </cdr:nvSpPr>
      <cdr:spPr>
        <a:xfrm xmlns:a="http://schemas.openxmlformats.org/drawingml/2006/main" rot="8893247">
          <a:off x="5026279" y="1561031"/>
          <a:ext cx="4572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cdr:txBody>
    </cdr:sp>
  </cdr:relSizeAnchor>
  <cdr:relSizeAnchor xmlns:cdr="http://schemas.openxmlformats.org/drawingml/2006/chartDrawing">
    <cdr:from>
      <cdr:x>0.56417</cdr:x>
      <cdr:y>0.14765</cdr:y>
    </cdr:from>
    <cdr:to>
      <cdr:x>0.62397</cdr:x>
      <cdr:y>0.26968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A9042EEF-8985-4AC7-9B13-3B3D72FCB546}"/>
            </a:ext>
          </a:extLst>
        </cdr:cNvPr>
        <cdr:cNvSpPr txBox="1"/>
      </cdr:nvSpPr>
      <cdr:spPr>
        <a:xfrm xmlns:a="http://schemas.openxmlformats.org/drawingml/2006/main" rot="9333251">
          <a:off x="4313321" y="737541"/>
          <a:ext cx="457195" cy="6095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04313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2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A2B9F-C25C-4095-B9B8-6F44E516C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2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15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AC8DAD6C-E2D8-14AB-F999-8DB9A9AD8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71164C4-5299-4BB1-A895-8A7DC5F9D636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154904D4-0B55-BA36-BE9B-A54E51496C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CD689C83-B8AA-1F85-B06D-9688CEEAC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0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9A84B-2782-4621-973E-8E0502BD42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7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499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05732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90312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08368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115" indent="0">
              <a:buNone/>
              <a:defRPr sz="1600"/>
            </a:lvl2pPr>
            <a:lvl3pPr marL="1216410" indent="0">
              <a:buNone/>
              <a:defRPr sz="1333"/>
            </a:lvl3pPr>
            <a:lvl4pPr marL="1824584" indent="0">
              <a:buNone/>
              <a:defRPr sz="1200"/>
            </a:lvl4pPr>
            <a:lvl5pPr marL="2432818" indent="0">
              <a:buNone/>
              <a:defRPr sz="1200"/>
            </a:lvl5pPr>
            <a:lvl6pPr marL="3040932" indent="0">
              <a:buNone/>
              <a:defRPr sz="1200"/>
            </a:lvl6pPr>
            <a:lvl7pPr marL="3649047" indent="0">
              <a:buNone/>
              <a:defRPr sz="1200"/>
            </a:lvl7pPr>
            <a:lvl8pPr marL="4257296" indent="0">
              <a:buNone/>
              <a:defRPr sz="1200"/>
            </a:lvl8pPr>
            <a:lvl9pPr marL="48654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06201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115" indent="0">
              <a:buNone/>
              <a:defRPr sz="3733"/>
            </a:lvl2pPr>
            <a:lvl3pPr marL="1216410" indent="0">
              <a:buNone/>
              <a:defRPr sz="3200"/>
            </a:lvl3pPr>
            <a:lvl4pPr marL="1824584" indent="0">
              <a:buNone/>
              <a:defRPr sz="2667"/>
            </a:lvl4pPr>
            <a:lvl5pPr marL="2432818" indent="0">
              <a:buNone/>
              <a:defRPr sz="2667"/>
            </a:lvl5pPr>
            <a:lvl6pPr marL="3040932" indent="0">
              <a:buNone/>
              <a:defRPr sz="2667"/>
            </a:lvl6pPr>
            <a:lvl7pPr marL="3649047" indent="0">
              <a:buNone/>
              <a:defRPr sz="2667"/>
            </a:lvl7pPr>
            <a:lvl8pPr marL="4257296" indent="0">
              <a:buNone/>
              <a:defRPr sz="2667"/>
            </a:lvl8pPr>
            <a:lvl9pPr marL="486549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6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115" indent="0">
              <a:buNone/>
              <a:defRPr sz="1600"/>
            </a:lvl2pPr>
            <a:lvl3pPr marL="1216410" indent="0">
              <a:buNone/>
              <a:defRPr sz="1333"/>
            </a:lvl3pPr>
            <a:lvl4pPr marL="1824584" indent="0">
              <a:buNone/>
              <a:defRPr sz="1200"/>
            </a:lvl4pPr>
            <a:lvl5pPr marL="2432818" indent="0">
              <a:buNone/>
              <a:defRPr sz="1200"/>
            </a:lvl5pPr>
            <a:lvl6pPr marL="3040932" indent="0">
              <a:buNone/>
              <a:defRPr sz="1200"/>
            </a:lvl6pPr>
            <a:lvl7pPr marL="3649047" indent="0">
              <a:buNone/>
              <a:defRPr sz="1200"/>
            </a:lvl7pPr>
            <a:lvl8pPr marL="4257296" indent="0">
              <a:buNone/>
              <a:defRPr sz="1200"/>
            </a:lvl8pPr>
            <a:lvl9pPr marL="48654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38979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10137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601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9595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718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038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781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60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07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957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90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5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5940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27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648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747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8" y="1"/>
            <a:ext cx="123253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25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9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6200">
              <a:buClrTx/>
              <a:defRPr/>
            </a:pPr>
            <a:fld id="{97561B3B-9BA6-4C4D-8B30-45AEED0A188D}" type="datetimeFigureOut">
              <a:rPr lang="en-US" kern="1200" smtClean="0">
                <a:solidFill>
                  <a:srgbClr val="888888"/>
                </a:solidFill>
                <a:latin typeface="UTM Avo" panose="02040603050506020204" pitchFamily="18" charset="0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6200">
              <a:buClrTx/>
              <a:defRPr/>
            </a:pPr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6200">
              <a:buClrTx/>
              <a:defRPr/>
            </a:pPr>
            <a:fld id="{4DADA5AD-FBF5-4393-A73C-EEA18769A2C6}" type="slidenum">
              <a:rPr lang="en-US" kern="1200" smtClean="0">
                <a:solidFill>
                  <a:srgbClr val="888888"/>
                </a:solidFill>
                <a:latin typeface="UTM Avo" panose="02040603050506020204" pitchFamily="18" charset="0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45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49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6200">
              <a:buClrTx/>
              <a:defRPr/>
            </a:pPr>
            <a:fld id="{97561B3B-9BA6-4C4D-8B30-45AEED0A188D}" type="datetimeFigureOut">
              <a:rPr lang="en-US" kern="1200" smtClean="0">
                <a:solidFill>
                  <a:srgbClr val="888888"/>
                </a:solidFill>
                <a:latin typeface="UTM Avo" panose="02040603050506020204" pitchFamily="18" charset="0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6200">
              <a:buClrTx/>
              <a:defRPr/>
            </a:pPr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6200">
              <a:buClrTx/>
              <a:defRPr/>
            </a:pPr>
            <a:fld id="{4DADA5AD-FBF5-4393-A73C-EEA18769A2C6}" type="slidenum">
              <a:rPr lang="en-US" kern="1200" smtClean="0">
                <a:solidFill>
                  <a:srgbClr val="888888"/>
                </a:solidFill>
                <a:latin typeface="UTM Avo" panose="02040603050506020204" pitchFamily="18" charset="0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85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49" y="202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6200">
              <a:buClrTx/>
              <a:defRPr/>
            </a:pPr>
            <a:fld id="{97561B3B-9BA6-4C4D-8B30-45AEED0A188D}" type="datetimeFigureOut">
              <a:rPr lang="en-US" kern="1200" smtClean="0">
                <a:solidFill>
                  <a:srgbClr val="888888"/>
                </a:solidFill>
                <a:latin typeface="UTM Avo" panose="02040603050506020204" pitchFamily="18" charset="0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6200">
              <a:buClrTx/>
              <a:defRPr/>
            </a:pPr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6200">
              <a:buClrTx/>
              <a:defRPr/>
            </a:pPr>
            <a:fld id="{4DADA5AD-FBF5-4393-A73C-EEA18769A2C6}" type="slidenum">
              <a:rPr lang="en-US" kern="1200" smtClean="0">
                <a:solidFill>
                  <a:srgbClr val="888888"/>
                </a:solidFill>
                <a:latin typeface="UTM Avo" panose="02040603050506020204" pitchFamily="18" charset="0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6200">
              <a:buClrTx/>
              <a:defRPr/>
            </a:pPr>
            <a:fld id="{97561B3B-9BA6-4C4D-8B30-45AEED0A188D}" type="datetimeFigureOut">
              <a:rPr lang="en-US" kern="1200" smtClean="0">
                <a:solidFill>
                  <a:srgbClr val="888888"/>
                </a:solidFill>
                <a:latin typeface="UTM Avo" panose="02040603050506020204" pitchFamily="18" charset="0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6200">
              <a:buClrTx/>
              <a:defRPr/>
            </a:pPr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0" tIns="34274" rIns="68540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6200">
              <a:buClrTx/>
              <a:defRPr/>
            </a:pPr>
            <a:fld id="{4DADA5AD-FBF5-4393-A73C-EEA18769A2C6}" type="slidenum">
              <a:rPr lang="en-US" kern="1200" smtClean="0">
                <a:solidFill>
                  <a:srgbClr val="888888"/>
                </a:solidFill>
                <a:latin typeface="UTM Avo" panose="02040603050506020204" pitchFamily="18" charset="0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srgbClr val="888888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18" rIns="91400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243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0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66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30" y="2013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3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0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3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0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84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65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46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3240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53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9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984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defRPr/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defRPr/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7619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defRPr/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defRPr/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5679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defRPr/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defRPr/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9672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defRPr/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defRPr/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409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defRPr/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defRPr/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4927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defRPr/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defRPr/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3079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defRPr/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defRPr/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07809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defRPr/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defRPr/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250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1416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defRPr/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defRPr/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8027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defRPr/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defRPr/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72668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defRPr/>
            </a:pPr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defRPr/>
            </a:pPr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6456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8" y="1"/>
            <a:ext cx="123253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241">
              <a:defRPr/>
            </a:pPr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24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241">
              <a:defRPr/>
            </a:pPr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24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31137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2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56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548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752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389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33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03" indent="0">
              <a:buNone/>
              <a:defRPr sz="2700" b="1"/>
            </a:lvl2pPr>
            <a:lvl3pPr marL="1216200" indent="0">
              <a:buNone/>
              <a:defRPr sz="2400" b="1"/>
            </a:lvl3pPr>
            <a:lvl4pPr marL="1824266" indent="0">
              <a:buNone/>
              <a:defRPr sz="2100" b="1"/>
            </a:lvl4pPr>
            <a:lvl5pPr marL="2432398" indent="0">
              <a:buNone/>
              <a:defRPr sz="2100" b="1"/>
            </a:lvl5pPr>
            <a:lvl6pPr marL="3040400" indent="0">
              <a:buNone/>
              <a:defRPr sz="2100" b="1"/>
            </a:lvl6pPr>
            <a:lvl7pPr marL="3648403" indent="0">
              <a:buNone/>
              <a:defRPr sz="2100" b="1"/>
            </a:lvl7pPr>
            <a:lvl8pPr marL="4256554" indent="0">
              <a:buNone/>
              <a:defRPr sz="2100" b="1"/>
            </a:lvl8pPr>
            <a:lvl9pPr marL="486464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03" indent="0">
              <a:buNone/>
              <a:defRPr sz="2700" b="1"/>
            </a:lvl2pPr>
            <a:lvl3pPr marL="1216200" indent="0">
              <a:buNone/>
              <a:defRPr sz="2400" b="1"/>
            </a:lvl3pPr>
            <a:lvl4pPr marL="1824266" indent="0">
              <a:buNone/>
              <a:defRPr sz="2100" b="1"/>
            </a:lvl4pPr>
            <a:lvl5pPr marL="2432398" indent="0">
              <a:buNone/>
              <a:defRPr sz="2100" b="1"/>
            </a:lvl5pPr>
            <a:lvl6pPr marL="3040400" indent="0">
              <a:buNone/>
              <a:defRPr sz="2100" b="1"/>
            </a:lvl6pPr>
            <a:lvl7pPr marL="3648403" indent="0">
              <a:buNone/>
              <a:defRPr sz="2100" b="1"/>
            </a:lvl7pPr>
            <a:lvl8pPr marL="4256554" indent="0">
              <a:buNone/>
              <a:defRPr sz="2100" b="1"/>
            </a:lvl8pPr>
            <a:lvl9pPr marL="486464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1842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5023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88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965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894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86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12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264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0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3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0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84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65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46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12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025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03" indent="0">
              <a:buNone/>
              <a:defRPr sz="2700" b="1"/>
            </a:lvl2pPr>
            <a:lvl3pPr marL="1216200" indent="0">
              <a:buNone/>
              <a:defRPr sz="2400" b="1"/>
            </a:lvl3pPr>
            <a:lvl4pPr marL="1824266" indent="0">
              <a:buNone/>
              <a:defRPr sz="2100" b="1"/>
            </a:lvl4pPr>
            <a:lvl5pPr marL="2432398" indent="0">
              <a:buNone/>
              <a:defRPr sz="2100" b="1"/>
            </a:lvl5pPr>
            <a:lvl6pPr marL="3040400" indent="0">
              <a:buNone/>
              <a:defRPr sz="2100" b="1"/>
            </a:lvl6pPr>
            <a:lvl7pPr marL="3648403" indent="0">
              <a:buNone/>
              <a:defRPr sz="2100" b="1"/>
            </a:lvl7pPr>
            <a:lvl8pPr marL="4256554" indent="0">
              <a:buNone/>
              <a:defRPr sz="2100" b="1"/>
            </a:lvl8pPr>
            <a:lvl9pPr marL="486464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03" indent="0">
              <a:buNone/>
              <a:defRPr sz="2700" b="1"/>
            </a:lvl2pPr>
            <a:lvl3pPr marL="1216200" indent="0">
              <a:buNone/>
              <a:defRPr sz="2400" b="1"/>
            </a:lvl3pPr>
            <a:lvl4pPr marL="1824266" indent="0">
              <a:buNone/>
              <a:defRPr sz="2100" b="1"/>
            </a:lvl4pPr>
            <a:lvl5pPr marL="2432398" indent="0">
              <a:buNone/>
              <a:defRPr sz="2100" b="1"/>
            </a:lvl5pPr>
            <a:lvl6pPr marL="3040400" indent="0">
              <a:buNone/>
              <a:defRPr sz="2100" b="1"/>
            </a:lvl6pPr>
            <a:lvl7pPr marL="3648403" indent="0">
              <a:buNone/>
              <a:defRPr sz="2100" b="1"/>
            </a:lvl7pPr>
            <a:lvl8pPr marL="4256554" indent="0">
              <a:buNone/>
              <a:defRPr sz="2100" b="1"/>
            </a:lvl8pPr>
            <a:lvl9pPr marL="486464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7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122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5789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7520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003" indent="0">
              <a:buNone/>
              <a:defRPr sz="1600"/>
            </a:lvl2pPr>
            <a:lvl3pPr marL="1216200" indent="0">
              <a:buNone/>
              <a:defRPr sz="1300"/>
            </a:lvl3pPr>
            <a:lvl4pPr marL="1824266" indent="0">
              <a:buNone/>
              <a:defRPr sz="1200"/>
            </a:lvl4pPr>
            <a:lvl5pPr marL="2432398" indent="0">
              <a:buNone/>
              <a:defRPr sz="1200"/>
            </a:lvl5pPr>
            <a:lvl6pPr marL="3040400" indent="0">
              <a:buNone/>
              <a:defRPr sz="1200"/>
            </a:lvl6pPr>
            <a:lvl7pPr marL="3648403" indent="0">
              <a:buNone/>
              <a:defRPr sz="1200"/>
            </a:lvl7pPr>
            <a:lvl8pPr marL="4256554" indent="0">
              <a:buNone/>
              <a:defRPr sz="1200"/>
            </a:lvl8pPr>
            <a:lvl9pPr marL="486464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7631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003" indent="0">
              <a:buNone/>
              <a:defRPr sz="3700"/>
            </a:lvl2pPr>
            <a:lvl3pPr marL="1216200" indent="0">
              <a:buNone/>
              <a:defRPr sz="3200"/>
            </a:lvl3pPr>
            <a:lvl4pPr marL="1824266" indent="0">
              <a:buNone/>
              <a:defRPr sz="2700"/>
            </a:lvl4pPr>
            <a:lvl5pPr marL="2432398" indent="0">
              <a:buNone/>
              <a:defRPr sz="2700"/>
            </a:lvl5pPr>
            <a:lvl6pPr marL="3040400" indent="0">
              <a:buNone/>
              <a:defRPr sz="2700"/>
            </a:lvl6pPr>
            <a:lvl7pPr marL="3648403" indent="0">
              <a:buNone/>
              <a:defRPr sz="2700"/>
            </a:lvl7pPr>
            <a:lvl8pPr marL="4256554" indent="0">
              <a:buNone/>
              <a:defRPr sz="2700"/>
            </a:lvl8pPr>
            <a:lvl9pPr marL="486464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003" indent="0">
              <a:buNone/>
              <a:defRPr sz="1600"/>
            </a:lvl2pPr>
            <a:lvl3pPr marL="1216200" indent="0">
              <a:buNone/>
              <a:defRPr sz="1300"/>
            </a:lvl3pPr>
            <a:lvl4pPr marL="1824266" indent="0">
              <a:buNone/>
              <a:defRPr sz="1200"/>
            </a:lvl4pPr>
            <a:lvl5pPr marL="2432398" indent="0">
              <a:buNone/>
              <a:defRPr sz="1200"/>
            </a:lvl5pPr>
            <a:lvl6pPr marL="3040400" indent="0">
              <a:buNone/>
              <a:defRPr sz="1200"/>
            </a:lvl6pPr>
            <a:lvl7pPr marL="3648403" indent="0">
              <a:buNone/>
              <a:defRPr sz="1200"/>
            </a:lvl7pPr>
            <a:lvl8pPr marL="4256554" indent="0">
              <a:buNone/>
              <a:defRPr sz="1200"/>
            </a:lvl8pPr>
            <a:lvl9pPr marL="486464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8344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531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083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66" y="6502401"/>
            <a:ext cx="2853447" cy="261608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09761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3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9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41" y="341097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66" y="6502401"/>
            <a:ext cx="2853447" cy="261608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074635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5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67615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060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68526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9"/>
            <a:ext cx="5002213" cy="1549971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3" y="1049799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1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3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8420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02" y="1122217"/>
            <a:ext cx="11640697" cy="547996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1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02306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3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2" tIns="34274" rIns="68542" bIns="34274" rtlCol="0" anchor="ctr"/>
          <a:lstStyle/>
          <a:p>
            <a:pPr marL="0" marR="0" lvl="0" indent="0" algn="ctr" defTabSz="685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73"/>
            <a:ext cx="9845748" cy="1783151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685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685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4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27"/>
            <a:ext cx="3467272" cy="27699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34818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30"/>
            <a:ext cx="2630603" cy="2047391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0018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42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8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4889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9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lIns="91426" tIns="45718" rIns="91426" bIns="45718"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3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7655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86" y="-2315703"/>
            <a:ext cx="6349847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0" y="-526157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070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47"/>
            <a:ext cx="3467272" cy="27699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77486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79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003" indent="0">
              <a:buNone/>
              <a:defRPr sz="1600"/>
            </a:lvl2pPr>
            <a:lvl3pPr marL="1216200" indent="0">
              <a:buNone/>
              <a:defRPr sz="1300"/>
            </a:lvl3pPr>
            <a:lvl4pPr marL="1824266" indent="0">
              <a:buNone/>
              <a:defRPr sz="1200"/>
            </a:lvl4pPr>
            <a:lvl5pPr marL="2432398" indent="0">
              <a:buNone/>
              <a:defRPr sz="1200"/>
            </a:lvl5pPr>
            <a:lvl6pPr marL="3040400" indent="0">
              <a:buNone/>
              <a:defRPr sz="1200"/>
            </a:lvl6pPr>
            <a:lvl7pPr marL="3648403" indent="0">
              <a:buNone/>
              <a:defRPr sz="1200"/>
            </a:lvl7pPr>
            <a:lvl8pPr marL="4256554" indent="0">
              <a:buNone/>
              <a:defRPr sz="1200"/>
            </a:lvl8pPr>
            <a:lvl9pPr marL="486464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557385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04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23" y="4001454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04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251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7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89" y="1331057"/>
            <a:ext cx="5507665" cy="1549971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7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3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140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41">
              <a:buClrTx/>
              <a:defRPr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41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41">
              <a:buClrTx/>
              <a:defRPr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9" y="2321013"/>
            <a:ext cx="6560599" cy="120032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17"/>
            <a:ext cx="3467272" cy="27699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9031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2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88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74" y="1274034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85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2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38" y="575632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18"/>
            <a:ext cx="498012" cy="597615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1" y="1274025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75" y="5220751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9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84" y="495312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698"/>
            <a:ext cx="5944848" cy="1915911"/>
          </a:xfrm>
          <a:prstGeom prst="rect">
            <a:avLst/>
          </a:prstGeom>
          <a:noFill/>
        </p:spPr>
        <p:txBody>
          <a:bodyPr wrap="square" lIns="68570" tIns="34290" rIns="68570" bIns="3429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079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>
              <a:defRPr/>
            </a:pPr>
            <a:endParaRPr sz="1900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19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8" y="1"/>
            <a:ext cx="123253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084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0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331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30" y="2013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822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553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48B5F-FFF5-4C65-9E4A-2F278EEE1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01B7C-F7FD-41FC-813A-6D6C0EA66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7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003" indent="0">
              <a:buNone/>
              <a:defRPr sz="3700"/>
            </a:lvl2pPr>
            <a:lvl3pPr marL="1216200" indent="0">
              <a:buNone/>
              <a:defRPr sz="3200"/>
            </a:lvl3pPr>
            <a:lvl4pPr marL="1824266" indent="0">
              <a:buNone/>
              <a:defRPr sz="2700"/>
            </a:lvl4pPr>
            <a:lvl5pPr marL="2432398" indent="0">
              <a:buNone/>
              <a:defRPr sz="2700"/>
            </a:lvl5pPr>
            <a:lvl6pPr marL="3040400" indent="0">
              <a:buNone/>
              <a:defRPr sz="2700"/>
            </a:lvl6pPr>
            <a:lvl7pPr marL="3648403" indent="0">
              <a:buNone/>
              <a:defRPr sz="2700"/>
            </a:lvl7pPr>
            <a:lvl8pPr marL="4256554" indent="0">
              <a:buNone/>
              <a:defRPr sz="2700"/>
            </a:lvl8pPr>
            <a:lvl9pPr marL="486464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003" indent="0">
              <a:buNone/>
              <a:defRPr sz="1600"/>
            </a:lvl2pPr>
            <a:lvl3pPr marL="1216200" indent="0">
              <a:buNone/>
              <a:defRPr sz="1300"/>
            </a:lvl3pPr>
            <a:lvl4pPr marL="1824266" indent="0">
              <a:buNone/>
              <a:defRPr sz="1200"/>
            </a:lvl4pPr>
            <a:lvl5pPr marL="2432398" indent="0">
              <a:buNone/>
              <a:defRPr sz="1200"/>
            </a:lvl5pPr>
            <a:lvl6pPr marL="3040400" indent="0">
              <a:buNone/>
              <a:defRPr sz="1200"/>
            </a:lvl6pPr>
            <a:lvl7pPr marL="3648403" indent="0">
              <a:buNone/>
              <a:defRPr sz="1200"/>
            </a:lvl7pPr>
            <a:lvl8pPr marL="4256554" indent="0">
              <a:buNone/>
              <a:defRPr sz="1200"/>
            </a:lvl8pPr>
            <a:lvl9pPr marL="486464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65441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48B5F-FFF5-4C65-9E4A-2F278EEE1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01B7C-F7FD-41FC-813A-6D6C0EA66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084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48B5F-FFF5-4C65-9E4A-2F278EEE1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01B7C-F7FD-41FC-813A-6D6C0EA66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776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48B5F-FFF5-4C65-9E4A-2F278EEE1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01B7C-F7FD-41FC-813A-6D6C0EA66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158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>
              <a:defRPr/>
            </a:pPr>
            <a:endParaRPr sz="1900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9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2067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3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80108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59728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1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4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458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28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093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4904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72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549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25432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8009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115" indent="0">
              <a:buNone/>
              <a:defRPr sz="2667" b="1"/>
            </a:lvl2pPr>
            <a:lvl3pPr marL="1216410" indent="0">
              <a:buNone/>
              <a:defRPr sz="2400" b="1"/>
            </a:lvl3pPr>
            <a:lvl4pPr marL="1824584" indent="0">
              <a:buNone/>
              <a:defRPr sz="2133" b="1"/>
            </a:lvl4pPr>
            <a:lvl5pPr marL="2432818" indent="0">
              <a:buNone/>
              <a:defRPr sz="2133" b="1"/>
            </a:lvl5pPr>
            <a:lvl6pPr marL="3040932" indent="0">
              <a:buNone/>
              <a:defRPr sz="2133" b="1"/>
            </a:lvl6pPr>
            <a:lvl7pPr marL="3649047" indent="0">
              <a:buNone/>
              <a:defRPr sz="2133" b="1"/>
            </a:lvl7pPr>
            <a:lvl8pPr marL="4257296" indent="0">
              <a:buNone/>
              <a:defRPr sz="2133" b="1"/>
            </a:lvl8pPr>
            <a:lvl9pPr marL="486549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115" indent="0">
              <a:buNone/>
              <a:defRPr sz="2667" b="1"/>
            </a:lvl2pPr>
            <a:lvl3pPr marL="1216410" indent="0">
              <a:buNone/>
              <a:defRPr sz="2400" b="1"/>
            </a:lvl3pPr>
            <a:lvl4pPr marL="1824584" indent="0">
              <a:buNone/>
              <a:defRPr sz="2133" b="1"/>
            </a:lvl4pPr>
            <a:lvl5pPr marL="2432818" indent="0">
              <a:buNone/>
              <a:defRPr sz="2133" b="1"/>
            </a:lvl5pPr>
            <a:lvl6pPr marL="3040932" indent="0">
              <a:buNone/>
              <a:defRPr sz="2133" b="1"/>
            </a:lvl6pPr>
            <a:lvl7pPr marL="3649047" indent="0">
              <a:buNone/>
              <a:defRPr sz="2133" b="1"/>
            </a:lvl7pPr>
            <a:lvl8pPr marL="4257296" indent="0">
              <a:buNone/>
              <a:defRPr sz="2133" b="1"/>
            </a:lvl8pPr>
            <a:lvl9pPr marL="486549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165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242" tIns="45626" rIns="91242" bIns="45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242" tIns="45626" rIns="91242" bIns="45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242" tIns="45626" rIns="91242" bIns="4562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242" tIns="45626" rIns="91242" bIns="4562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242" tIns="45626" rIns="91242" bIns="4562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865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121620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03" indent="-456003" algn="l" defTabSz="12162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198" indent="-380066" algn="l" defTabSz="121620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201" indent="-304000" algn="l" defTabSz="12162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7" indent="-304000" algn="l" defTabSz="12162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98" indent="-304000" algn="l" defTabSz="12162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00" indent="-304000" algn="l" defTabSz="12162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2533" indent="-304000" algn="l" defTabSz="12162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0601" indent="-304000" algn="l" defTabSz="12162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67" indent="-304000" algn="l" defTabSz="12162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003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200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266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398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400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8403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6554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4648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97" r:id="rId12"/>
    <p:sldLayoutId id="2147483887" r:id="rId13"/>
    <p:sldLayoutId id="2147483888" r:id="rId14"/>
    <p:sldLayoutId id="2147483889" r:id="rId15"/>
    <p:sldLayoutId id="2147483890" r:id="rId16"/>
    <p:sldLayoutId id="2147483664" r:id="rId17"/>
    <p:sldLayoutId id="2147483665" r:id="rId18"/>
    <p:sldLayoutId id="2147483666" r:id="rId19"/>
    <p:sldLayoutId id="2147483671" r:id="rId20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fld id="{B6C5958B-FD71-488F-B66A-09F8133AB5B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241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fld id="{1BD8274C-EDA0-4537-ACA2-FD8CA990E63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241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052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fld id="{218CA420-8BAD-4DD4-8077-AD743F99443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07/11/2024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fld id="{CC3BB479-349C-4674-958B-B7C4ABCB0E46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241">
                <a:buClrTx/>
                <a:defRPr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23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242" tIns="45626" rIns="91242" bIns="45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242" tIns="45626" rIns="91242" bIns="45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242" tIns="45626" rIns="91242" bIns="4562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200">
              <a:buClrTx/>
              <a:defRPr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242" tIns="45626" rIns="91242" bIns="4562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2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242" tIns="45626" rIns="91242" bIns="4562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200">
              <a:buClrTx/>
              <a:defRPr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2162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3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ctr" defTabSz="121620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03" indent="-456003" algn="l" defTabSz="12162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198" indent="-380066" algn="l" defTabSz="121620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201" indent="-304000" algn="l" defTabSz="12162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7" indent="-304000" algn="l" defTabSz="12162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98" indent="-304000" algn="l" defTabSz="12162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00" indent="-304000" algn="l" defTabSz="12162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2533" indent="-304000" algn="l" defTabSz="12162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0601" indent="-304000" algn="l" defTabSz="12162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67" indent="-304000" algn="l" defTabSz="12162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003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200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266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398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400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8403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6554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4648" algn="l" defTabSz="1216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5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090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1">
              <a:buClrTx/>
              <a:defRPr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914241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47"/>
            <a:ext cx="3467272" cy="276999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2767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548B5F-FFF5-4C65-9E4A-2F278EEE1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F01B7C-F7FD-41FC-813A-6D6C0EA66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5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256" tIns="45628" rIns="91256" bIns="4562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256" tIns="45628" rIns="91256" bIns="4562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256" tIns="45628" rIns="91256" bIns="4562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41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11/7/2024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256" tIns="45628" rIns="91256" bIns="4562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41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256" tIns="45628" rIns="91256" bIns="4562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41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21641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396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ctr" defTabSz="121641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87" indent="-456087" algn="l" defTabSz="121641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8366" indent="-380132" algn="l" defTabSz="121641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467" indent="-304056" algn="l" defTabSz="12164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8640" indent="-304056" algn="l" defTabSz="121641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6874" indent="-304056" algn="l" defTabSz="121641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4988" indent="-304056" algn="l" defTabSz="12164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3224" indent="-304056" algn="l" defTabSz="12164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1399" indent="-304056" algn="l" defTabSz="12164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69572" indent="-304056" algn="l" defTabSz="12164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115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10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584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818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932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047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296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497" algn="l" defTabSz="12164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1.wav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47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47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image" Target="../media/image47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image" Target="../media/image47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0" y="500045"/>
            <a:ext cx="12192000" cy="5865835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UBND HUYỆN CƯ M GAR</a:t>
            </a:r>
            <a:br>
              <a:rPr lang="en-US" sz="37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TRƯỜNG TH 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LÊ QUÝ ĐÔN</a:t>
            </a:r>
            <a:br>
              <a:rPr lang="en-US" sz="3700" b="1" dirty="0">
                <a:latin typeface="Times New Roman" pitchFamily="18" charset="0"/>
                <a:cs typeface="Times New Roman" pitchFamily="18" charset="0"/>
              </a:rPr>
            </a:br>
            <a:br>
              <a:rPr lang="en-US" sz="3700" dirty="0">
                <a:latin typeface="Times New Roman" pitchFamily="18" charset="0"/>
                <a:cs typeface="Times New Roman" pitchFamily="18" charset="0"/>
              </a:rPr>
            </a:br>
            <a:br>
              <a:rPr lang="en-US" sz="3700" dirty="0">
                <a:latin typeface="Times New Roman" pitchFamily="18" charset="0"/>
                <a:cs typeface="Times New Roman" pitchFamily="18" charset="0"/>
              </a:rPr>
            </a:br>
            <a:br>
              <a:rPr lang="en-US" sz="3700" dirty="0">
                <a:latin typeface="Times New Roman" pitchFamily="18" charset="0"/>
                <a:cs typeface="Times New Roman" pitchFamily="18" charset="0"/>
              </a:rPr>
            </a:br>
            <a:br>
              <a:rPr lang="en-US" sz="3700" dirty="0">
                <a:latin typeface="Times New Roman" pitchFamily="18" charset="0"/>
                <a:cs typeface="Times New Roman" pitchFamily="18" charset="0"/>
              </a:rPr>
            </a:br>
            <a:br>
              <a:rPr lang="en-US" sz="3700" dirty="0">
                <a:latin typeface="Times New Roman" pitchFamily="18" charset="0"/>
                <a:cs typeface="Times New Roman" pitchFamily="18" charset="0"/>
              </a:rPr>
            </a:b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: Cao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700">
                <a:latin typeface="Times New Roman" pitchFamily="18" charset="0"/>
                <a:cs typeface="Times New Roman" pitchFamily="18" charset="0"/>
              </a:rPr>
              <a:t>Trâm</a:t>
            </a:r>
            <a:br>
              <a:rPr lang="en-US" sz="3700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8" descr="flowlin2.gif (13943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7791"/>
            <a:ext cx="121920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8" descr="flowlin2.gif (13943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"/>
            <a:ext cx="1219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8" descr="flowlin2.gif (13943 byte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" y="403225"/>
            <a:ext cx="5191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 descr="flowlin2.gif (13943 bytes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84136" y="393700"/>
            <a:ext cx="5191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711245" y="2285992"/>
            <a:ext cx="10857409" cy="3048021"/>
          </a:xfrm>
          <a:prstGeom prst="rect">
            <a:avLst/>
          </a:prstGeom>
        </p:spPr>
        <p:txBody>
          <a:bodyPr wrap="none" lIns="91242" tIns="45718" rIns="91242" bIns="45718" numCol="1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defTabSz="12162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CHÀO MỪNG QUÝ THẦY CÔ VỀ DỰ GIỜ LỚP 2C</a:t>
            </a:r>
          </a:p>
          <a:p>
            <a:pPr algn="ctr" defTabSz="12162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NĂM HỌC </a:t>
            </a:r>
            <a:r>
              <a:rPr lang="vi-VN" sz="32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202</a:t>
            </a:r>
            <a:r>
              <a:rPr lang="en-US" sz="32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4</a:t>
            </a:r>
            <a:r>
              <a:rPr lang="vi-VN" sz="32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-202</a:t>
            </a:r>
            <a:r>
              <a:rPr lang="en-US" sz="3200" kern="10" dirty="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5</a:t>
            </a:r>
          </a:p>
        </p:txBody>
      </p:sp>
      <p:pic>
        <p:nvPicPr>
          <p:cNvPr id="8" name="Picture 8" descr="flowlin2.gif (13943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"/>
            <a:ext cx="1219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lowlin2.gif (13943 byte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" y="457200"/>
            <a:ext cx="5191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lowlin2.gif (13943 bytes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73021" y="457200"/>
            <a:ext cx="5191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426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438410" y="1447809"/>
            <a:ext cx="7153903" cy="1492712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1218960">
              <a:defRPr/>
            </a:pPr>
            <a:r>
              <a:rPr lang="en-US" sz="43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Tiếng</a:t>
            </a:r>
            <a:r>
              <a:rPr lang="en-US" sz="4300" b="1" u="sng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43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Việt</a:t>
            </a:r>
            <a:r>
              <a:rPr lang="en-US" sz="4300" b="1" u="sng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(</a:t>
            </a:r>
            <a:r>
              <a:rPr lang="en-US" sz="43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đọc</a:t>
            </a:r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)</a:t>
            </a:r>
          </a:p>
          <a:p>
            <a:pPr algn="ctr" defTabSz="1218960">
              <a:defRPr/>
            </a:pPr>
            <a:r>
              <a:rPr lang="en-US" sz="48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Bài</a:t>
            </a:r>
            <a:r>
              <a:rPr lang="en-US" sz="4800" b="1" u="sng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Cầu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thủ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dự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bị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(</a:t>
            </a:r>
            <a:r>
              <a:rPr lang="en-US" sz="43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Tiết</a:t>
            </a:r>
            <a:r>
              <a:rPr lang="en-US" sz="43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 2)</a:t>
            </a:r>
            <a:endParaRPr lang="en-US" sz="4300" b="1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3B77E1E-0D27-46E0-B805-B66A3AEE9015}"/>
              </a:ext>
            </a:extLst>
          </p:cNvPr>
          <p:cNvSpPr/>
          <p:nvPr/>
        </p:nvSpPr>
        <p:spPr>
          <a:xfrm>
            <a:off x="2043952" y="200095"/>
            <a:ext cx="9870141" cy="999437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vi-VN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Thứ </a:t>
            </a:r>
            <a:r>
              <a:rPr lang="en-US" sz="4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tư</a:t>
            </a:r>
            <a:r>
              <a:rPr lang="vi-VN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 ngày </a:t>
            </a:r>
            <a:r>
              <a:rPr lang="en-US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02</a:t>
            </a:r>
            <a:r>
              <a:rPr lang="vi-VN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 tháng </a:t>
            </a:r>
            <a:r>
              <a:rPr lang="en-US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10</a:t>
            </a:r>
            <a:r>
              <a:rPr lang="vi-VN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 năm 202</a:t>
            </a:r>
            <a:r>
              <a:rPr lang="en-US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4</a:t>
            </a:r>
            <a:endParaRPr lang="en-US" sz="4400" kern="1200" dirty="0">
              <a:solidFill>
                <a:prstClr val="black"/>
              </a:solidFill>
              <a:latin typeface="Calibri Light" panose="020F0302020204030204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1026" name="Picture 2" descr="Cầu thủ dự bị lớp 2 | Tiếng Việt lớp 2 Kết nối tri thức">
            <a:extLst>
              <a:ext uri="{FF2B5EF4-FFF2-40B4-BE49-F238E27FC236}">
                <a16:creationId xmlns:a16="http://schemas.microsoft.com/office/drawing/2014/main" id="{45CBF248-7F3B-450E-B60A-AFA481A8F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97" y="3188798"/>
            <a:ext cx="10158403" cy="270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43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26" y="584729"/>
            <a:ext cx="11795119" cy="3477823"/>
          </a:xfrm>
          <a:prstGeom prst="rect">
            <a:avLst/>
          </a:prstGeom>
          <a:noFill/>
        </p:spPr>
        <p:txBody>
          <a:bodyPr wrap="square" lIns="91376" tIns="45694" rIns="91376" bIns="45694" rtlCol="0">
            <a:spAutoFit/>
          </a:bodyPr>
          <a:lstStyle/>
          <a:p>
            <a:pPr indent="347606" algn="just" defTabSz="921557">
              <a:buClrTx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chạp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347606" algn="just" defTabSz="921557">
              <a:buClrTx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-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à,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ý.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gôn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3"/>
            <a:ext cx="781376" cy="6251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601" y="9"/>
            <a:ext cx="6643727" cy="584727"/>
          </a:xfrm>
          <a:prstGeom prst="rect">
            <a:avLst/>
          </a:prstGeom>
          <a:noFill/>
        </p:spPr>
        <p:txBody>
          <a:bodyPr wrap="square" lIns="91376" tIns="45694" rIns="91376" bIns="45694" rtlCol="0">
            <a:spAutoFit/>
          </a:bodyPr>
          <a:lstStyle/>
          <a:p>
            <a:pPr algn="ctr" defTabSz="921557">
              <a:buClrTx/>
              <a:defRPr/>
            </a:pP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 THỦ DỰ BỊ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9" y="3422013"/>
            <a:ext cx="11800764" cy="2554541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!”, “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!”, “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-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?-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-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Hiệp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hiệp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.</a:t>
            </a: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66" y="6235695"/>
            <a:ext cx="5807095" cy="40011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defTabSz="914241">
              <a:buClrTx/>
              <a:defRPr/>
            </a:pP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100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ngụ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ngôn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000" b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75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  <p:bldP spid="79" grpId="0"/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1" y="1222949"/>
            <a:ext cx="7467600" cy="433965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457119">
              <a:buClrTx/>
              <a:defRPr/>
            </a:pPr>
            <a:r>
              <a:rPr lang="en-US" altLang="zh-CN" sz="13900" b="1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Trả lời câu hỏi</a:t>
            </a:r>
            <a:endParaRPr lang="en-US" sz="139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9820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914400" y="838200"/>
            <a:ext cx="10210800" cy="228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rtlCol="0" anchor="ctr"/>
          <a:lstStyle/>
          <a:p>
            <a:pPr lvl="0" algn="ctr"/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1.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ai?</a:t>
            </a:r>
            <a:endParaRPr lang="en-US" sz="4800" b="1" kern="12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EF7BA578-4687-10B9-FD90-88ABBDA20E51}"/>
              </a:ext>
            </a:extLst>
          </p:cNvPr>
          <p:cNvSpPr/>
          <p:nvPr/>
        </p:nvSpPr>
        <p:spPr>
          <a:xfrm>
            <a:off x="304800" y="3352800"/>
            <a:ext cx="11353800" cy="3200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88" tIns="45702" rIns="91388" bIns="45702" rtlCol="0" anchor="ctr"/>
          <a:lstStyle/>
          <a:p>
            <a:pPr lvl="0"/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con.</a:t>
            </a:r>
            <a:endParaRPr lang="en-US" sz="4800" b="1" kern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914400" y="838200"/>
            <a:ext cx="10210800" cy="228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rtlCol="0" anchor="ctr"/>
          <a:lstStyle/>
          <a:p>
            <a:pPr lvl="0" algn="ctr"/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2.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đội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con?</a:t>
            </a:r>
            <a:endParaRPr lang="en-US" sz="4800" b="1" kern="12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3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owerpoint đơn giản [TẢI MIỄN PHÍ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2"/>
            <a:ext cx="12192000" cy="68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10"/>
            <a:ext cx="7010400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00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/>
          <p:nvPr/>
        </p:nvSpPr>
        <p:spPr>
          <a:xfrm rot="12851332">
            <a:off x="6739035" y="553513"/>
            <a:ext cx="587103" cy="1312411"/>
          </a:xfrm>
          <a:prstGeom prst="rect">
            <a:avLst/>
          </a:prstGeom>
        </p:spPr>
        <p:txBody>
          <a:bodyPr wrap="square" lIns="91426" tIns="45718" rIns="91426" bIns="45718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4800" b="1" dirty="0"/>
          </a:p>
        </p:txBody>
      </p:sp>
      <p:sp>
        <p:nvSpPr>
          <p:cNvPr id="20" name="Up Arrow 19"/>
          <p:cNvSpPr/>
          <p:nvPr/>
        </p:nvSpPr>
        <p:spPr>
          <a:xfrm>
            <a:off x="5588000" y="6096000"/>
            <a:ext cx="833026" cy="762001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-7132" y="-152400"/>
            <a:ext cx="11360935" cy="1077575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26" tIns="45718" rIns="91426" bIns="45718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6C5FEA-CA39-4BED-8BCA-0E554C3A4310}"/>
              </a:ext>
            </a:extLst>
          </p:cNvPr>
          <p:cNvGrpSpPr/>
          <p:nvPr/>
        </p:nvGrpSpPr>
        <p:grpSpPr>
          <a:xfrm>
            <a:off x="2181813" y="1100667"/>
            <a:ext cx="7645400" cy="4995333"/>
            <a:chOff x="2181813" y="1100667"/>
            <a:chExt cx="7645400" cy="4995333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E3A9B2F8-2365-4F96-A567-9196DDD8469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67523711"/>
                </p:ext>
              </p:extLst>
            </p:nvPr>
          </p:nvGraphicFramePr>
          <p:xfrm>
            <a:off x="2181813" y="1100667"/>
            <a:ext cx="7645400" cy="49953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A9042EEF-8985-4AC7-9B13-3B3D72FCB546}"/>
                </a:ext>
              </a:extLst>
            </p:cNvPr>
            <p:cNvSpPr txBox="1"/>
            <p:nvPr/>
          </p:nvSpPr>
          <p:spPr>
            <a:xfrm rot="10800000">
              <a:off x="4419600" y="2793124"/>
              <a:ext cx="457200" cy="6096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A9042EEF-8985-4AC7-9B13-3B3D72FCB546}"/>
                </a:ext>
              </a:extLst>
            </p:cNvPr>
            <p:cNvSpPr txBox="1"/>
            <p:nvPr/>
          </p:nvSpPr>
          <p:spPr>
            <a:xfrm rot="9338667">
              <a:off x="4472004" y="3787466"/>
              <a:ext cx="457200" cy="6096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6" name="TextBox 1">
              <a:extLst>
                <a:ext uri="{FF2B5EF4-FFF2-40B4-BE49-F238E27FC236}">
                  <a16:creationId xmlns:a16="http://schemas.microsoft.com/office/drawing/2014/main" id="{A9042EEF-8985-4AC7-9B13-3B3D72FCB546}"/>
                </a:ext>
              </a:extLst>
            </p:cNvPr>
            <p:cNvSpPr txBox="1"/>
            <p:nvPr/>
          </p:nvSpPr>
          <p:spPr>
            <a:xfrm rot="7910489">
              <a:off x="5251280" y="4635722"/>
              <a:ext cx="457200" cy="6096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A9042EEF-8985-4AC7-9B13-3B3D72FCB546}"/>
                </a:ext>
              </a:extLst>
            </p:cNvPr>
            <p:cNvSpPr txBox="1"/>
            <p:nvPr/>
          </p:nvSpPr>
          <p:spPr>
            <a:xfrm rot="10383404">
              <a:off x="6367726" y="4699000"/>
              <a:ext cx="457200" cy="6096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A9042EEF-8985-4AC7-9B13-3B3D72FCB546}"/>
                </a:ext>
              </a:extLst>
            </p:cNvPr>
            <p:cNvSpPr txBox="1"/>
            <p:nvPr/>
          </p:nvSpPr>
          <p:spPr>
            <a:xfrm rot="9128959">
              <a:off x="7150242" y="3941182"/>
              <a:ext cx="457200" cy="6096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25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+ Mẫu rèm sân khấu đẹp phù hợp với từng không gian | saobang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" y="4097"/>
            <a:ext cx="12165780" cy="685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40056" y="1757099"/>
            <a:ext cx="8542781" cy="237114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defTabSz="1216410">
              <a:buClrTx/>
            </a:pPr>
            <a:r>
              <a:rPr lang="en-US" sz="28699" b="1" kern="1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Các</a:t>
            </a:r>
            <a:r>
              <a:rPr lang="en-US" sz="28699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 </a:t>
            </a:r>
            <a:r>
              <a:rPr lang="en-US" sz="28699" b="1" kern="1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nhóm</a:t>
            </a:r>
            <a:r>
              <a:rPr lang="en-US" sz="28699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 </a:t>
            </a:r>
            <a:r>
              <a:rPr lang="en-US" sz="28699" b="1" kern="1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trình</a:t>
            </a:r>
            <a:r>
              <a:rPr lang="en-US" sz="28699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 </a:t>
            </a:r>
            <a:r>
              <a:rPr lang="en-US" sz="28699" b="1" kern="1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bày</a:t>
            </a:r>
            <a:endParaRPr lang="en-US" sz="28699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985269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/>
          <p:nvPr/>
        </p:nvSpPr>
        <p:spPr>
          <a:xfrm rot="12851332">
            <a:off x="6739035" y="553513"/>
            <a:ext cx="587103" cy="1312411"/>
          </a:xfrm>
          <a:prstGeom prst="rect">
            <a:avLst/>
          </a:prstGeom>
        </p:spPr>
        <p:txBody>
          <a:bodyPr wrap="square" lIns="91426" tIns="45718" rIns="91426" bIns="45718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4800" b="1" dirty="0"/>
          </a:p>
        </p:txBody>
      </p:sp>
      <p:sp>
        <p:nvSpPr>
          <p:cNvPr id="20" name="Up Arrow 19"/>
          <p:cNvSpPr/>
          <p:nvPr/>
        </p:nvSpPr>
        <p:spPr>
          <a:xfrm>
            <a:off x="5588000" y="6096000"/>
            <a:ext cx="833026" cy="762001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>
              <a:defRPr/>
            </a:pPr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-7132" y="-152400"/>
            <a:ext cx="11360935" cy="1077575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26" tIns="45718" rIns="91426" bIns="45718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6C5FEA-CA39-4BED-8BCA-0E554C3A4310}"/>
              </a:ext>
            </a:extLst>
          </p:cNvPr>
          <p:cNvGrpSpPr/>
          <p:nvPr/>
        </p:nvGrpSpPr>
        <p:grpSpPr>
          <a:xfrm>
            <a:off x="2181813" y="1100667"/>
            <a:ext cx="7645400" cy="4995333"/>
            <a:chOff x="2181813" y="1100667"/>
            <a:chExt cx="7645400" cy="4995333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E3A9B2F8-2365-4F96-A567-9196DDD8469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10593398"/>
                </p:ext>
              </p:extLst>
            </p:nvPr>
          </p:nvGraphicFramePr>
          <p:xfrm>
            <a:off x="2181813" y="1100667"/>
            <a:ext cx="7645400" cy="49953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A9042EEF-8985-4AC7-9B13-3B3D72FCB546}"/>
                </a:ext>
              </a:extLst>
            </p:cNvPr>
            <p:cNvSpPr txBox="1"/>
            <p:nvPr/>
          </p:nvSpPr>
          <p:spPr>
            <a:xfrm rot="7154746">
              <a:off x="4419600" y="2793124"/>
              <a:ext cx="457200" cy="6096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A9042EEF-8985-4AC7-9B13-3B3D72FCB546}"/>
                </a:ext>
              </a:extLst>
            </p:cNvPr>
            <p:cNvSpPr txBox="1"/>
            <p:nvPr/>
          </p:nvSpPr>
          <p:spPr>
            <a:xfrm rot="7327113">
              <a:off x="4347758" y="3874378"/>
              <a:ext cx="457200" cy="6096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6" name="TextBox 1">
              <a:extLst>
                <a:ext uri="{FF2B5EF4-FFF2-40B4-BE49-F238E27FC236}">
                  <a16:creationId xmlns:a16="http://schemas.microsoft.com/office/drawing/2014/main" id="{A9042EEF-8985-4AC7-9B13-3B3D72FCB546}"/>
                </a:ext>
              </a:extLst>
            </p:cNvPr>
            <p:cNvSpPr txBox="1"/>
            <p:nvPr/>
          </p:nvSpPr>
          <p:spPr>
            <a:xfrm rot="7910489">
              <a:off x="5251280" y="4635722"/>
              <a:ext cx="457200" cy="6096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A9042EEF-8985-4AC7-9B13-3B3D72FCB546}"/>
                </a:ext>
              </a:extLst>
            </p:cNvPr>
            <p:cNvSpPr txBox="1"/>
            <p:nvPr/>
          </p:nvSpPr>
          <p:spPr>
            <a:xfrm rot="10383404">
              <a:off x="6367726" y="4699000"/>
              <a:ext cx="457200" cy="6096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8" name="TextBox 1">
              <a:extLst>
                <a:ext uri="{FF2B5EF4-FFF2-40B4-BE49-F238E27FC236}">
                  <a16:creationId xmlns:a16="http://schemas.microsoft.com/office/drawing/2014/main" id="{A9042EEF-8985-4AC7-9B13-3B3D72FCB546}"/>
                </a:ext>
              </a:extLst>
            </p:cNvPr>
            <p:cNvSpPr txBox="1"/>
            <p:nvPr/>
          </p:nvSpPr>
          <p:spPr>
            <a:xfrm rot="9128959">
              <a:off x="7150242" y="3941182"/>
              <a:ext cx="457200" cy="60960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+ Mẫu rèm sân khấu đẹp phù hợp với từng không gian | saobang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" y="4097"/>
            <a:ext cx="12165780" cy="685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40056" y="1757099"/>
            <a:ext cx="8542781" cy="237114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defTabSz="1216410">
              <a:buClrTx/>
            </a:pPr>
            <a:r>
              <a:rPr lang="en-US" sz="28699" b="1" kern="1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Các</a:t>
            </a:r>
            <a:r>
              <a:rPr lang="en-US" sz="28699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 </a:t>
            </a:r>
            <a:r>
              <a:rPr lang="en-US" sz="28699" b="1" kern="1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nhóm</a:t>
            </a:r>
            <a:r>
              <a:rPr lang="en-US" sz="28699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 </a:t>
            </a:r>
            <a:r>
              <a:rPr lang="en-US" sz="28699" b="1" kern="1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trình</a:t>
            </a:r>
            <a:r>
              <a:rPr lang="en-US" sz="28699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 </a:t>
            </a:r>
            <a:r>
              <a:rPr lang="en-US" sz="28699" b="1" kern="1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  <a:ea typeface="+mn-ea"/>
              </a:rPr>
              <a:t>bày</a:t>
            </a:r>
            <a:endParaRPr lang="en-US" sz="28699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1952570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7"/>
            <a:ext cx="5212715" cy="740411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7" y="4442645"/>
            <a:ext cx="1846580" cy="2137411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3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10" y="386661"/>
            <a:ext cx="9905999" cy="4851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7619" y="1318719"/>
            <a:ext cx="6908492" cy="1938992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defTabSz="914241">
              <a:buClrTx/>
              <a:defRPr/>
            </a:pPr>
            <a:r>
              <a:rPr lang="vi-VN" sz="8000" b="1" dirty="0">
                <a:solidFill>
                  <a:prstClr val="white"/>
                </a:solidFill>
                <a:latin typeface="UTM Avo" panose="02040603050506020204" pitchFamily="18" charset="0"/>
              </a:rPr>
              <a:t>KHỞI ĐỘNG</a:t>
            </a:r>
            <a:endParaRPr lang="en-US" sz="8000" b="1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defTabSz="914241">
              <a:buClrTx/>
              <a:defRPr/>
            </a:pPr>
            <a:r>
              <a:rPr lang="en-US" sz="40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: Rung </a:t>
            </a:r>
            <a:r>
              <a:rPr lang="en-US" sz="40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chuông</a:t>
            </a: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lang="vi-VN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lang="en-US" sz="4000" b="1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1" cy="7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4036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914400" y="838200"/>
            <a:ext cx="10210800" cy="228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2.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đội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con?</a:t>
            </a:r>
            <a:endParaRPr lang="en-US" sz="4800" b="1" kern="1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89878016-DD01-4ADF-A8C4-E8C2FA7F7B18}"/>
              </a:ext>
            </a:extLst>
          </p:cNvPr>
          <p:cNvSpPr/>
          <p:nvPr/>
        </p:nvSpPr>
        <p:spPr>
          <a:xfrm>
            <a:off x="914400" y="3505200"/>
            <a:ext cx="10210800" cy="228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000" b="1" kern="1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96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6A45D-2C65-D9A5-01D9-DE590224D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92;p36"/>
          <p:cNvSpPr txBox="1">
            <a:spLocks/>
          </p:cNvSpPr>
          <p:nvPr/>
        </p:nvSpPr>
        <p:spPr>
          <a:xfrm>
            <a:off x="838200" y="3145498"/>
            <a:ext cx="10363200" cy="1274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121881" tIns="121881" rIns="121881" bIns="121881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24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20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defTabSz="914241">
              <a:buClrTx/>
              <a:defRPr/>
            </a:pP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7F22CE4A-0696-ED56-7C1A-98321B113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7" y="-152400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93" y="-152397"/>
            <a:ext cx="6887969" cy="1669729"/>
            <a:chOff x="589295" y="2199196"/>
            <a:chExt cx="2577800" cy="446948"/>
          </a:xfrm>
        </p:grpSpPr>
        <p:sp>
          <p:nvSpPr>
            <p:cNvPr id="13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60">
                <a:buClrTx/>
                <a:defRPr/>
              </a:pPr>
              <a:endParaRPr sz="190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60">
                <a:buClrTx/>
                <a:defRPr/>
              </a:pPr>
              <a:endParaRPr sz="190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60">
                <a:buClrTx/>
                <a:defRPr/>
              </a:pPr>
              <a:endParaRPr sz="19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560800" y="702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prstClr val="black"/>
              </a:buClr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681" y="76200"/>
            <a:ext cx="303512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7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6A45D-2C65-D9A5-01D9-DE590224D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92;p36"/>
          <p:cNvSpPr txBox="1">
            <a:spLocks/>
          </p:cNvSpPr>
          <p:nvPr/>
        </p:nvSpPr>
        <p:spPr>
          <a:xfrm>
            <a:off x="762000" y="2388707"/>
            <a:ext cx="10287000" cy="1274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wrap="square" lIns="121881" tIns="121881" rIns="121881" bIns="121881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24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143000" lvl="2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20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600200" lvl="3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057400" lvl="4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 kern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defTabSz="914241">
              <a:buClrTx/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3B0ED-3CA4-4DE0-ABC1-79FB22A9436A}"/>
              </a:ext>
            </a:extLst>
          </p:cNvPr>
          <p:cNvSpPr txBox="1"/>
          <p:nvPr/>
        </p:nvSpPr>
        <p:spPr>
          <a:xfrm>
            <a:off x="2057400" y="1838990"/>
            <a:ext cx="2057400" cy="58477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838201" y="3962400"/>
            <a:ext cx="10048875" cy="224047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26" tIns="45718" rIns="91426" bIns="45718" rtlCol="0" anchor="ctr"/>
          <a:lstStyle/>
          <a:p>
            <a:pPr algn="just" defTabSz="914241">
              <a:buClrTx/>
              <a:defRPr/>
            </a:pP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7F22CE4A-0696-ED56-7C1A-98321B113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7" y="-152400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93" y="-152397"/>
            <a:ext cx="6887969" cy="1669729"/>
            <a:chOff x="589295" y="2199196"/>
            <a:chExt cx="2577800" cy="446948"/>
          </a:xfrm>
        </p:grpSpPr>
        <p:sp>
          <p:nvSpPr>
            <p:cNvPr id="13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60">
                <a:buClrTx/>
                <a:defRPr/>
              </a:pPr>
              <a:endParaRPr sz="190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60">
                <a:buClrTx/>
                <a:defRPr/>
              </a:pPr>
              <a:endParaRPr sz="190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60">
                <a:buClrTx/>
                <a:defRPr/>
              </a:pPr>
              <a:endParaRPr sz="19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560800" y="702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prstClr val="black"/>
              </a:buClr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681" y="76200"/>
            <a:ext cx="303512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1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58950-6BBD-9FEA-B014-C7FC6547C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F6C452F8-0C93-2876-99A7-474521427CF3}"/>
              </a:ext>
            </a:extLst>
          </p:cNvPr>
          <p:cNvSpPr/>
          <p:nvPr/>
        </p:nvSpPr>
        <p:spPr>
          <a:xfrm>
            <a:off x="797103" y="2827964"/>
            <a:ext cx="10556697" cy="2057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88" tIns="45702" rIns="91388" bIns="45702" rtlCol="0" anchor="ctr"/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B0D2DCE5-FF3D-0BB4-3868-08419308A316}"/>
              </a:ext>
            </a:extLst>
          </p:cNvPr>
          <p:cNvSpPr/>
          <p:nvPr/>
        </p:nvSpPr>
        <p:spPr>
          <a:xfrm>
            <a:off x="1828800" y="304800"/>
            <a:ext cx="8229600" cy="2133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rtlCol="0" anchor="ctr"/>
          <a:lstStyle/>
          <a:p>
            <a:pPr lvl="0" algn="ctr"/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4:</a:t>
            </a:r>
            <a:r>
              <a:rPr lang="vi-VN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đội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đều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gấu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đội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8172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6A45D-2C65-D9A5-01D9-DE590224D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378;p32">
            <a:extLst>
              <a:ext uri="{FF2B5EF4-FFF2-40B4-BE49-F238E27FC236}">
                <a16:creationId xmlns:a16="http://schemas.microsoft.com/office/drawing/2014/main" id="{310F453B-20BD-00A4-1F78-B40E505D0C90}"/>
              </a:ext>
            </a:extLst>
          </p:cNvPr>
          <p:cNvGrpSpPr/>
          <p:nvPr/>
        </p:nvGrpSpPr>
        <p:grpSpPr>
          <a:xfrm>
            <a:off x="2797069" y="135310"/>
            <a:ext cx="6887969" cy="1669729"/>
            <a:chOff x="589295" y="2199196"/>
            <a:chExt cx="2577800" cy="446948"/>
          </a:xfrm>
        </p:grpSpPr>
        <p:sp>
          <p:nvSpPr>
            <p:cNvPr id="13" name="Google Shape;379;p32">
              <a:extLst>
                <a:ext uri="{FF2B5EF4-FFF2-40B4-BE49-F238E27FC236}">
                  <a16:creationId xmlns:a16="http://schemas.microsoft.com/office/drawing/2014/main" id="{72FE97C1-3F9C-5174-A1F8-572A6FC0AB22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60">
                <a:defRPr/>
              </a:pPr>
              <a:endParaRPr sz="1900"/>
            </a:p>
          </p:txBody>
        </p:sp>
        <p:sp>
          <p:nvSpPr>
            <p:cNvPr id="14" name="Google Shape;380;p32">
              <a:extLst>
                <a:ext uri="{FF2B5EF4-FFF2-40B4-BE49-F238E27FC236}">
                  <a16:creationId xmlns:a16="http://schemas.microsoft.com/office/drawing/2014/main" id="{20739EEB-5280-11FD-703D-688F30140096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60">
                <a:defRPr/>
              </a:pPr>
              <a:endParaRPr sz="1900"/>
            </a:p>
          </p:txBody>
        </p:sp>
        <p:sp>
          <p:nvSpPr>
            <p:cNvPr id="15" name="Google Shape;381;p32">
              <a:extLst>
                <a:ext uri="{FF2B5EF4-FFF2-40B4-BE49-F238E27FC236}">
                  <a16:creationId xmlns:a16="http://schemas.microsoft.com/office/drawing/2014/main" id="{B32F9CAE-8210-BB0F-EA09-EBB8BD8B600E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8960">
                <a:defRPr/>
              </a:pPr>
              <a:endParaRPr sz="1900"/>
            </a:p>
          </p:txBody>
        </p:sp>
      </p:grpSp>
      <p:grpSp>
        <p:nvGrpSpPr>
          <p:cNvPr id="16" name="Google Shape;786;p36">
            <a:extLst>
              <a:ext uri="{FF2B5EF4-FFF2-40B4-BE49-F238E27FC236}">
                <a16:creationId xmlns:a16="http://schemas.microsoft.com/office/drawing/2014/main" id="{63E31BF4-8D39-D352-334A-8153EF64E6E2}"/>
              </a:ext>
            </a:extLst>
          </p:cNvPr>
          <p:cNvGrpSpPr/>
          <p:nvPr/>
        </p:nvGrpSpPr>
        <p:grpSpPr>
          <a:xfrm rot="-10790939">
            <a:off x="2364246" y="1917562"/>
            <a:ext cx="9533653" cy="1564701"/>
            <a:chOff x="1881479" y="1597500"/>
            <a:chExt cx="1106346" cy="40284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7" name="Google Shape;787;p36">
              <a:extLst>
                <a:ext uri="{FF2B5EF4-FFF2-40B4-BE49-F238E27FC236}">
                  <a16:creationId xmlns:a16="http://schemas.microsoft.com/office/drawing/2014/main" id="{C7BF653E-5F6A-A622-D0E8-EB37966A8F32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241">
                <a:buClrTx/>
                <a:defRPr/>
              </a:pPr>
              <a:endParaRPr sz="2400" kern="1200">
                <a:solidFill>
                  <a:prstClr val="black"/>
                </a:solidFill>
                <a:latin typeface="Arial-Rounded"/>
                <a:cs typeface="+mn-cs"/>
              </a:endParaRPr>
            </a:p>
          </p:txBody>
        </p:sp>
        <p:sp>
          <p:nvSpPr>
            <p:cNvPr id="28" name="Google Shape;788;p36">
              <a:extLst>
                <a:ext uri="{FF2B5EF4-FFF2-40B4-BE49-F238E27FC236}">
                  <a16:creationId xmlns:a16="http://schemas.microsoft.com/office/drawing/2014/main" id="{E6593347-3B63-3563-C405-6AB94B590A53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9" name="Google Shape;792;p36">
            <a:extLst>
              <a:ext uri="{FF2B5EF4-FFF2-40B4-BE49-F238E27FC236}">
                <a16:creationId xmlns:a16="http://schemas.microsoft.com/office/drawing/2014/main" id="{921682E2-3179-57EF-D1AE-BB36AE4F6329}"/>
              </a:ext>
            </a:extLst>
          </p:cNvPr>
          <p:cNvSpPr txBox="1">
            <a:spLocks/>
          </p:cNvSpPr>
          <p:nvPr/>
        </p:nvSpPr>
        <p:spPr>
          <a:xfrm>
            <a:off x="2384237" y="2133600"/>
            <a:ext cx="9296400" cy="1115797"/>
          </a:xfrm>
          <a:prstGeom prst="rect">
            <a:avLst/>
          </a:prstGeom>
        </p:spPr>
        <p:txBody>
          <a:bodyPr spcFirstLastPara="1" vert="horz" wrap="square" lIns="121881" tIns="121881" rIns="121881" bIns="121881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bài đọc giúp em hiểu được điều gì?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386;p32">
            <a:extLst>
              <a:ext uri="{FF2B5EF4-FFF2-40B4-BE49-F238E27FC236}">
                <a16:creationId xmlns:a16="http://schemas.microsoft.com/office/drawing/2014/main" id="{A059B72F-81E1-A03D-B5CD-9515867AB46F}"/>
              </a:ext>
            </a:extLst>
          </p:cNvPr>
          <p:cNvSpPr txBox="1">
            <a:spLocks/>
          </p:cNvSpPr>
          <p:nvPr/>
        </p:nvSpPr>
        <p:spPr>
          <a:xfrm>
            <a:off x="2362200" y="15240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defTabSz="914241">
              <a:buClr>
                <a:prstClr val="black"/>
              </a:buCl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  <p:pic>
        <p:nvPicPr>
          <p:cNvPr id="32" name="Audio 2">
            <a:hlinkClick r:id="" action="ppaction://media"/>
            <a:extLst>
              <a:ext uri="{FF2B5EF4-FFF2-40B4-BE49-F238E27FC236}">
                <a16:creationId xmlns:a16="http://schemas.microsoft.com/office/drawing/2014/main" id="{20835FE8-5878-DE73-CDC6-B9817575E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3" name="Rectangle: Rounded Corners 1">
            <a:extLst>
              <a:ext uri="{FF2B5EF4-FFF2-40B4-BE49-F238E27FC236}">
                <a16:creationId xmlns:a16="http://schemas.microsoft.com/office/drawing/2014/main" id="{8276FD63-9C98-0317-96EA-4945A920E38C}"/>
              </a:ext>
            </a:extLst>
          </p:cNvPr>
          <p:cNvSpPr/>
          <p:nvPr/>
        </p:nvSpPr>
        <p:spPr>
          <a:xfrm>
            <a:off x="609600" y="4071266"/>
            <a:ext cx="11226801" cy="25225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just" defTabSz="914241">
              <a:buClrTx/>
              <a:defRPr/>
            </a:pP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 được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Hộp Văn bản 6">
            <a:extLst>
              <a:ext uri="{FF2B5EF4-FFF2-40B4-BE49-F238E27FC236}">
                <a16:creationId xmlns:a16="http://schemas.microsoft.com/office/drawing/2014/main" id="{52BE12A9-BA61-8B80-05C1-768828F88A2F}"/>
              </a:ext>
            </a:extLst>
          </p:cNvPr>
          <p:cNvSpPr txBox="1"/>
          <p:nvPr/>
        </p:nvSpPr>
        <p:spPr>
          <a:xfrm>
            <a:off x="171749" y="3377625"/>
            <a:ext cx="3042432" cy="58477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buClrTx/>
              <a:defRPr/>
            </a:pPr>
            <a:r>
              <a:rPr lang="vi-VN" sz="3200" b="1" kern="12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bài:</a:t>
            </a:r>
          </a:p>
        </p:txBody>
      </p:sp>
    </p:spTree>
    <p:extLst>
      <p:ext uri="{BB962C8B-B14F-4D97-AF65-F5344CB8AC3E}">
        <p14:creationId xmlns:p14="http://schemas.microsoft.com/office/powerpoint/2010/main" val="179063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" grpId="0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1" y="228600"/>
            <a:ext cx="7467600" cy="433965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457119">
              <a:buClrTx/>
              <a:defRPr/>
            </a:pPr>
            <a:r>
              <a:rPr lang="en-US" sz="13900" b="1" kern="12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Luyện</a:t>
            </a:r>
            <a:r>
              <a:rPr lang="en-US" sz="13900" b="1" kern="12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13900" b="1" kern="12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đọc</a:t>
            </a:r>
            <a:r>
              <a:rPr lang="en-US" sz="13900" b="1" kern="12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13900" b="1" kern="12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lại</a:t>
            </a:r>
            <a:endParaRPr lang="en-US" sz="139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BC2F6611-166B-0F24-CD68-303B5D608BA6}"/>
              </a:ext>
            </a:extLst>
          </p:cNvPr>
          <p:cNvSpPr/>
          <p:nvPr/>
        </p:nvSpPr>
        <p:spPr>
          <a:xfrm>
            <a:off x="838203" y="4419610"/>
            <a:ext cx="10858500" cy="12953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702" rIns="91388" bIns="45702" rtlCol="0" anchor="ctr"/>
          <a:lstStyle/>
          <a:p>
            <a:pPr lvl="0" algn="ctr"/>
            <a:endParaRPr lang="en-US" sz="4000" b="1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viên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hướng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dẫn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endParaRPr lang="en-US" sz="4000" b="1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000" b="1" kern="1200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/>
            <a:endParaRPr lang="en-US" sz="4000" b="1" kern="1200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"/>
            <a:ext cx="12344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990600" y="1941265"/>
            <a:ext cx="13030200" cy="255454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457119">
              <a:buClrTx/>
              <a:defRPr/>
            </a:pPr>
            <a:r>
              <a:rPr lang="en-US" altLang="zh-CN" sz="8000" b="1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Luyện</a:t>
            </a:r>
            <a:r>
              <a:rPr lang="en-US" altLang="zh-CN" sz="8000" b="1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8000" b="1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tập</a:t>
            </a:r>
            <a:r>
              <a:rPr lang="en-US" altLang="zh-CN" sz="8000" b="1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8000" b="1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theo</a:t>
            </a:r>
            <a:r>
              <a:rPr lang="en-US" altLang="zh-CN" sz="8000" b="1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</a:p>
          <a:p>
            <a:pPr algn="ctr" defTabSz="457119">
              <a:buClrTx/>
              <a:defRPr/>
            </a:pPr>
            <a:r>
              <a:rPr lang="en-US" altLang="zh-CN" sz="8000" b="1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văn</a:t>
            </a:r>
            <a:r>
              <a:rPr lang="en-US" altLang="zh-CN" sz="8000" b="1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8000" b="1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bản</a:t>
            </a:r>
            <a:r>
              <a:rPr lang="en-US" altLang="zh-CN" sz="8000" b="1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 </a:t>
            </a:r>
            <a:r>
              <a:rPr lang="en-US" altLang="zh-CN" sz="8000" b="1" kern="12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ea"/>
              </a:rPr>
              <a:t>đọc</a:t>
            </a:r>
            <a:endParaRPr lang="en-US" sz="8000" b="1" kern="12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9414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26" y="584729"/>
            <a:ext cx="11795119" cy="3477823"/>
          </a:xfrm>
          <a:prstGeom prst="rect">
            <a:avLst/>
          </a:prstGeom>
          <a:noFill/>
        </p:spPr>
        <p:txBody>
          <a:bodyPr wrap="square" lIns="91376" tIns="45694" rIns="91376" bIns="45694" rtlCol="0">
            <a:spAutoFit/>
          </a:bodyPr>
          <a:lstStyle/>
          <a:p>
            <a:pPr indent="347606" algn="just" defTabSz="921557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chạp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347606" algn="just" defTabSz="921557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-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ý.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gôn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3"/>
            <a:ext cx="781376" cy="6251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601" y="9"/>
            <a:ext cx="6643727" cy="584727"/>
          </a:xfrm>
          <a:prstGeom prst="rect">
            <a:avLst/>
          </a:prstGeom>
          <a:noFill/>
        </p:spPr>
        <p:txBody>
          <a:bodyPr wrap="square" lIns="91376" tIns="45694" rIns="91376" bIns="45694" rtlCol="0">
            <a:spAutoFit/>
          </a:bodyPr>
          <a:lstStyle/>
          <a:p>
            <a:pPr algn="ctr" defTabSz="921557">
              <a:buClrTx/>
              <a:defRPr/>
            </a:pPr>
            <a:r>
              <a:rPr lang="en-US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 THỦ DỰ BỊ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9" y="3422013"/>
            <a:ext cx="11800764" cy="2554541"/>
          </a:xfrm>
          <a:prstGeom prst="rect">
            <a:avLst/>
          </a:prstGeom>
          <a:noFill/>
        </p:spPr>
        <p:txBody>
          <a:bodyPr wrap="square" lIns="91426" tIns="45718" rIns="91426" bIns="45718">
            <a:spAutoFit/>
          </a:bodyPr>
          <a:lstStyle/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ngạc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!”, “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!”, “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-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?-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-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Hiệp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hiệp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–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.</a:t>
            </a:r>
          </a:p>
          <a:p>
            <a:pPr algn="just" defTabSz="921557">
              <a:buClrTx/>
              <a:defRPr/>
            </a:pPr>
            <a:endParaRPr lang="en-US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921557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Gấu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66" y="6235695"/>
            <a:ext cx="5807095" cy="40011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defTabSz="914241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100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ngụ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6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  <p:bldP spid="79" grpId="0"/>
      <p:bldP spid="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5FAD1-45EB-BCF3-D64B-ACC8F09F6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984" y="441924"/>
            <a:ext cx="813829" cy="545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EBFFC-1F8C-4E61-BB1D-479E100F11E7}"/>
              </a:ext>
            </a:extLst>
          </p:cNvPr>
          <p:cNvSpPr txBox="1"/>
          <p:nvPr/>
        </p:nvSpPr>
        <p:spPr>
          <a:xfrm>
            <a:off x="2478432" y="249784"/>
            <a:ext cx="8458200" cy="75206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lnSpc>
                <a:spcPct val="150000"/>
              </a:lnSpc>
              <a:buClrTx/>
              <a:defRPr/>
            </a:pPr>
            <a:r>
              <a:rPr lang="vi-VN" sz="2400" b="1" kern="1200" dirty="0">
                <a:solidFill>
                  <a:srgbClr val="17479D"/>
                </a:solidFill>
                <a:latin typeface="+mj-lt"/>
                <a:cs typeface="+mn-cs"/>
              </a:rPr>
              <a:t> </a:t>
            </a:r>
            <a:r>
              <a:rPr lang="en-US" sz="2400" b="1" kern="1200" dirty="0">
                <a:solidFill>
                  <a:srgbClr val="17479D"/>
                </a:solidFill>
                <a:latin typeface="+mj-lt"/>
                <a:cs typeface="+mn-cs"/>
              </a:rPr>
              <a:t>    </a:t>
            </a:r>
            <a:r>
              <a:rPr lang="vi-VN" sz="3200" b="1" kern="1200" dirty="0">
                <a:solidFill>
                  <a:schemeClr val="tx1"/>
                </a:solidFill>
                <a:latin typeface="+mj-lt"/>
                <a:cs typeface="+mn-cs"/>
              </a:rPr>
              <a:t>LUYỆN TẬP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cs typeface="+mn-cs"/>
              </a:rPr>
              <a:t> </a:t>
            </a: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VĂN BẢN ĐỌC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0584" y="1080786"/>
            <a:ext cx="8755816" cy="775046"/>
            <a:chOff x="292250" y="915918"/>
            <a:chExt cx="11575216" cy="775039"/>
          </a:xfrm>
        </p:grpSpPr>
        <p:grpSp>
          <p:nvGrpSpPr>
            <p:cNvPr id="10" name="Group 9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2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 defTabSz="914241">
                  <a:defRPr/>
                </a:pPr>
                <a:endParaRPr sz="19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3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 defTabSz="914241">
                  <a:defRPr/>
                </a:pPr>
                <a:r>
                  <a:rPr lang="en" sz="48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050930" y="1044632"/>
              <a:ext cx="10816536" cy="64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41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khen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5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>
            <a:off x="2602984" y="2385183"/>
            <a:ext cx="5677039" cy="2329360"/>
          </a:xfrm>
          <a:prstGeom prst="cloudCallout">
            <a:avLst>
              <a:gd name="adj1" fmla="val -18943"/>
              <a:gd name="adj2" fmla="val 92787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defRPr/>
            </a:pP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52AD95-F641-4F07-99D5-86DFFFEBC64D}"/>
              </a:ext>
            </a:extLst>
          </p:cNvPr>
          <p:cNvSpPr txBox="1"/>
          <p:nvPr/>
        </p:nvSpPr>
        <p:spPr>
          <a:xfrm>
            <a:off x="304809" y="2385183"/>
            <a:ext cx="5410201" cy="58477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just" defTabSz="914241">
              <a:buClrTx/>
              <a:defRPr/>
            </a:pPr>
            <a:r>
              <a:rPr lang="en-US" sz="32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48" y="89735"/>
            <a:ext cx="944361" cy="6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05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5FAD1-45EB-BCF3-D64B-ACC8F09F6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86EBFFC-1F8C-4E61-BB1D-479E100F11E7}"/>
              </a:ext>
            </a:extLst>
          </p:cNvPr>
          <p:cNvSpPr txBox="1"/>
          <p:nvPr/>
        </p:nvSpPr>
        <p:spPr>
          <a:xfrm>
            <a:off x="3962400" y="138880"/>
            <a:ext cx="7543800" cy="752061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 defTabSz="914241">
              <a:lnSpc>
                <a:spcPct val="150000"/>
              </a:lnSpc>
              <a:buClrTx/>
              <a:defRPr/>
            </a:pPr>
            <a:r>
              <a:rPr lang="vi-VN" sz="2800" b="1" kern="1200" dirty="0">
                <a:solidFill>
                  <a:schemeClr val="tx1"/>
                </a:solidFill>
                <a:latin typeface="+mj-lt"/>
                <a:cs typeface="+mn-cs"/>
              </a:rPr>
              <a:t> </a:t>
            </a:r>
            <a:r>
              <a:rPr lang="vi-VN" sz="3200" b="1" kern="1200" dirty="0">
                <a:solidFill>
                  <a:schemeClr val="tx1"/>
                </a:solidFill>
                <a:latin typeface="+mj-lt"/>
                <a:cs typeface="+mn-cs"/>
              </a:rPr>
              <a:t>LUYỆN TẬP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cs typeface="+mn-cs"/>
              </a:rPr>
              <a:t> </a:t>
            </a: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VĂN BẢN ĐỌC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5488" y="281468"/>
            <a:ext cx="813829" cy="54582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29817" y="1201908"/>
            <a:ext cx="12145617" cy="1754326"/>
            <a:chOff x="-258290" y="984274"/>
            <a:chExt cx="11174261" cy="1950977"/>
          </a:xfrm>
        </p:grpSpPr>
        <p:grpSp>
          <p:nvGrpSpPr>
            <p:cNvPr id="21" name="Group 20"/>
            <p:cNvGrpSpPr/>
            <p:nvPr/>
          </p:nvGrpSpPr>
          <p:grpSpPr>
            <a:xfrm>
              <a:off x="-258290" y="1020443"/>
              <a:ext cx="812463" cy="731520"/>
              <a:chOff x="2160610" y="1897736"/>
              <a:chExt cx="1329449" cy="1188720"/>
            </a:xfrm>
          </p:grpSpPr>
          <p:sp>
            <p:nvSpPr>
              <p:cNvPr id="23" name="Google Shape;418;p36"/>
              <p:cNvSpPr/>
              <p:nvPr/>
            </p:nvSpPr>
            <p:spPr>
              <a:xfrm>
                <a:off x="2160610" y="1897736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 defTabSz="914241">
                  <a:defRPr/>
                </a:pPr>
                <a:endParaRPr sz="19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4" name="Google Shape;423;p36"/>
              <p:cNvSpPr txBox="1">
                <a:spLocks/>
              </p:cNvSpPr>
              <p:nvPr/>
            </p:nvSpPr>
            <p:spPr>
              <a:xfrm>
                <a:off x="2293057" y="2035121"/>
                <a:ext cx="1197002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 defTabSz="914241">
                  <a:defRPr/>
                </a:pPr>
                <a:r>
                  <a:rPr lang="en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40306" y="984274"/>
              <a:ext cx="10375665" cy="1950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41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gấu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gấu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</a:t>
              </a:r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ư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Đoán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gấu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6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776745">
            <a:off x="7694862" y="3161127"/>
            <a:ext cx="4565347" cy="2348955"/>
          </a:xfrm>
          <a:prstGeom prst="cloudCallout">
            <a:avLst>
              <a:gd name="adj1" fmla="val -52473"/>
              <a:gd name="adj2" fmla="val 44768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defRPr/>
            </a:pPr>
            <a:r>
              <a:rPr lang="vi-VN" sz="2800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</a:t>
            </a:r>
            <a:r>
              <a:rPr lang="en-US" sz="32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Chúc</a:t>
            </a:r>
            <a:r>
              <a:rPr lang="en-US" sz="32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mừng</a:t>
            </a:r>
            <a:r>
              <a:rPr lang="en-US" sz="32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r>
              <a:rPr lang="en-US" sz="32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đã</a:t>
            </a:r>
            <a:r>
              <a:rPr lang="en-US" sz="32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trở</a:t>
            </a:r>
            <a:r>
              <a:rPr lang="en-US" sz="32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thành</a:t>
            </a:r>
            <a:r>
              <a:rPr lang="en-US" sz="32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cầu</a:t>
            </a:r>
            <a:r>
              <a:rPr lang="en-US" sz="32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thủ</a:t>
            </a:r>
            <a:r>
              <a:rPr lang="en-US" sz="32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chính</a:t>
            </a:r>
            <a:r>
              <a:rPr lang="en-US" sz="32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thức</a:t>
            </a:r>
            <a:r>
              <a:rPr lang="en-US" sz="32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endParaRPr lang="en-US" sz="3200" b="1" kern="12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/>
            </a:endParaRPr>
          </a:p>
        </p:txBody>
      </p:sp>
      <p:sp>
        <p:nvSpPr>
          <p:cNvPr id="27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19919135">
            <a:off x="374291" y="3628866"/>
            <a:ext cx="3640049" cy="2348955"/>
          </a:xfrm>
          <a:prstGeom prst="cloudCallout">
            <a:avLst>
              <a:gd name="adj1" fmla="val 51818"/>
              <a:gd name="adj2" fmla="val 44169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defRPr/>
            </a:pPr>
            <a:r>
              <a:rPr lang="en-US" sz="28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</a:t>
            </a:r>
            <a:r>
              <a:rPr lang="en-US" sz="28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Cảm</a:t>
            </a:r>
            <a:r>
              <a:rPr lang="en-US" sz="28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ơn</a:t>
            </a:r>
            <a:r>
              <a:rPr lang="en-US" sz="28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kern="12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r>
              <a:rPr lang="en-US" sz="2800" b="1" kern="12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en-US" sz="2800" b="1" kern="12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6" y="91135"/>
            <a:ext cx="9445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87" y="6235703"/>
            <a:ext cx="2274587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oạt Hình Một Con Gấu Và Khỉ Bên Trong Hàng Rào Gỗ Hình minh họa Sẵn có -  Tải xuống Hình ảnh Ngay bây giờ - Gấu - Động vật có vú,">
            <a:extLst>
              <a:ext uri="{FF2B5EF4-FFF2-40B4-BE49-F238E27FC236}">
                <a16:creationId xmlns:a16="http://schemas.microsoft.com/office/drawing/2014/main" id="{617F4D2A-20EE-4426-9C95-66EC9B753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3188265"/>
            <a:ext cx="3222565" cy="338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470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>
            <a:extLst>
              <a:ext uri="{FF2B5EF4-FFF2-40B4-BE49-F238E27FC236}">
                <a16:creationId xmlns:a16="http://schemas.microsoft.com/office/drawing/2014/main" id="{12D97FF0-370C-4283-49FF-9B11A3C49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85" y="3357565"/>
            <a:ext cx="504825" cy="433387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CC6600"/>
              </a:gs>
              <a:gs pos="100000">
                <a:srgbClr val="5E2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endParaRPr lang="en-US" altLang="en-US">
              <a:solidFill>
                <a:prstClr val="black"/>
              </a:solidFill>
              <a:ea typeface="+mn-ea"/>
            </a:endParaRPr>
          </a:p>
        </p:txBody>
      </p:sp>
      <p:sp>
        <p:nvSpPr>
          <p:cNvPr id="24579" name="Oval 5">
            <a:extLst>
              <a:ext uri="{FF2B5EF4-FFF2-40B4-BE49-F238E27FC236}">
                <a16:creationId xmlns:a16="http://schemas.microsoft.com/office/drawing/2014/main" id="{7B505A79-DE9F-2411-847F-A62A0DF7D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732044"/>
            <a:ext cx="3429000" cy="3429000"/>
          </a:xfrm>
          <a:prstGeom prst="ellipse">
            <a:avLst/>
          </a:prstGeom>
          <a:gradFill rotWithShape="1">
            <a:gsLst>
              <a:gs pos="0">
                <a:srgbClr val="76762F"/>
              </a:gs>
              <a:gs pos="50000">
                <a:srgbClr val="FFFF66"/>
              </a:gs>
              <a:gs pos="100000">
                <a:srgbClr val="76762F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1426" tIns="45718" rIns="91426" bIns="4571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endParaRPr lang="en-US" altLang="en-US" sz="2400">
              <a:solidFill>
                <a:prstClr val="black"/>
              </a:solidFill>
              <a:ea typeface="+mn-ea"/>
            </a:endParaRPr>
          </a:p>
        </p:txBody>
      </p:sp>
      <p:sp>
        <p:nvSpPr>
          <p:cNvPr id="24580" name="Freeform 6">
            <a:extLst>
              <a:ext uri="{FF2B5EF4-FFF2-40B4-BE49-F238E27FC236}">
                <a16:creationId xmlns:a16="http://schemas.microsoft.com/office/drawing/2014/main" id="{DCD12571-3AAA-AA85-8AAC-EAF04B24E087}"/>
              </a:ext>
            </a:extLst>
          </p:cNvPr>
          <p:cNvSpPr>
            <a:spLocks/>
          </p:cNvSpPr>
          <p:nvPr/>
        </p:nvSpPr>
        <p:spPr bwMode="auto">
          <a:xfrm rot="10800000">
            <a:off x="5661024" y="2228851"/>
            <a:ext cx="1225551" cy="114300"/>
          </a:xfrm>
          <a:custGeom>
            <a:avLst/>
            <a:gdLst>
              <a:gd name="T0" fmla="*/ 0 w 1440"/>
              <a:gd name="T1" fmla="*/ 0 h 128"/>
              <a:gd name="T2" fmla="*/ 2147483647 w 1440"/>
              <a:gd name="T3" fmla="*/ 2147483647 h 128"/>
              <a:gd name="T4" fmla="*/ 2147483647 w 1440"/>
              <a:gd name="T5" fmla="*/ 2147483647 h 128"/>
              <a:gd name="T6" fmla="*/ 2147483647 w 1440"/>
              <a:gd name="T7" fmla="*/ 2147483647 h 128"/>
              <a:gd name="T8" fmla="*/ 2147483647 w 1440"/>
              <a:gd name="T9" fmla="*/ 2147483647 h 128"/>
              <a:gd name="T10" fmla="*/ 2147483647 w 1440"/>
              <a:gd name="T11" fmla="*/ 2147483647 h 128"/>
              <a:gd name="T12" fmla="*/ 2147483647 w 1440"/>
              <a:gd name="T13" fmla="*/ 2147483647 h 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40"/>
              <a:gd name="T22" fmla="*/ 0 h 128"/>
              <a:gd name="T23" fmla="*/ 1440 w 1440"/>
              <a:gd name="T24" fmla="*/ 128 h 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40" h="128">
                <a:moveTo>
                  <a:pt x="0" y="0"/>
                </a:moveTo>
                <a:lnTo>
                  <a:pt x="162" y="44"/>
                </a:lnTo>
                <a:lnTo>
                  <a:pt x="408" y="95"/>
                </a:lnTo>
                <a:lnTo>
                  <a:pt x="687" y="128"/>
                </a:lnTo>
                <a:lnTo>
                  <a:pt x="975" y="103"/>
                </a:lnTo>
                <a:lnTo>
                  <a:pt x="1204" y="61"/>
                </a:lnTo>
                <a:lnTo>
                  <a:pt x="1440" y="1"/>
                </a:lnTo>
              </a:path>
            </a:pathLst>
          </a:cu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lIns="91426" tIns="45718" rIns="91426" bIns="45718"/>
          <a:lstStyle/>
          <a:p>
            <a:pPr defTabSz="914241">
              <a:defRPr/>
            </a:pPr>
            <a:endParaRPr lang="en-US">
              <a:ea typeface="+mn-ea"/>
            </a:endParaRPr>
          </a:p>
        </p:txBody>
      </p:sp>
      <p:sp>
        <p:nvSpPr>
          <p:cNvPr id="24581" name="CurvedRibbon3">
            <a:extLst>
              <a:ext uri="{FF2B5EF4-FFF2-40B4-BE49-F238E27FC236}">
                <a16:creationId xmlns:a16="http://schemas.microsoft.com/office/drawing/2014/main" id="{B2FAECAA-FEDB-7A24-2F22-7E2DDB970E6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870216" y="1049544"/>
            <a:ext cx="2503488" cy="2667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163 w 21600"/>
              <a:gd name="T13" fmla="*/ 3163 h 21600"/>
              <a:gd name="T14" fmla="*/ 18437 w 21600"/>
              <a:gd name="T15" fmla="*/ 184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6877" y="16332"/>
                </a:moveTo>
                <a:lnTo>
                  <a:pt x="3445" y="15141"/>
                </a:lnTo>
                <a:lnTo>
                  <a:pt x="4842" y="19200"/>
                </a:lnTo>
                <a:cubicBezTo>
                  <a:pt x="2451" y="17503"/>
                  <a:pt x="895" y="14868"/>
                  <a:pt x="566" y="11955"/>
                </a:cubicBezTo>
                <a:lnTo>
                  <a:pt x="68" y="12010"/>
                </a:lnTo>
                <a:cubicBezTo>
                  <a:pt x="22" y="11608"/>
                  <a:pt x="0" y="1120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204"/>
                  <a:pt x="21577" y="11608"/>
                  <a:pt x="21531" y="12010"/>
                </a:cubicBezTo>
                <a:lnTo>
                  <a:pt x="21033" y="11955"/>
                </a:lnTo>
                <a:cubicBezTo>
                  <a:pt x="20704" y="14868"/>
                  <a:pt x="19148" y="17503"/>
                  <a:pt x="16757" y="19200"/>
                </a:cubicBezTo>
                <a:lnTo>
                  <a:pt x="18155" y="15141"/>
                </a:lnTo>
                <a:lnTo>
                  <a:pt x="14723" y="16332"/>
                </a:lnTo>
                <a:cubicBezTo>
                  <a:pt x="16516" y="15060"/>
                  <a:pt x="17582" y="12998"/>
                  <a:pt x="17582" y="10800"/>
                </a:cubicBezTo>
                <a:cubicBezTo>
                  <a:pt x="17582" y="10101"/>
                  <a:pt x="17474" y="9406"/>
                  <a:pt x="17261" y="8741"/>
                </a:cubicBezTo>
                <a:lnTo>
                  <a:pt x="17740" y="8589"/>
                </a:lnTo>
                <a:cubicBezTo>
                  <a:pt x="16777" y="5567"/>
                  <a:pt x="13971" y="3516"/>
                  <a:pt x="10800" y="3516"/>
                </a:cubicBezTo>
                <a:cubicBezTo>
                  <a:pt x="7628" y="3515"/>
                  <a:pt x="4822" y="5567"/>
                  <a:pt x="3859" y="8589"/>
                </a:cubicBezTo>
                <a:lnTo>
                  <a:pt x="4338" y="8741"/>
                </a:lnTo>
                <a:cubicBezTo>
                  <a:pt x="4125" y="9406"/>
                  <a:pt x="4018" y="10101"/>
                  <a:pt x="4018" y="10799"/>
                </a:cubicBezTo>
                <a:cubicBezTo>
                  <a:pt x="4017" y="12998"/>
                  <a:pt x="5083" y="15060"/>
                  <a:pt x="6876" y="16332"/>
                </a:cubicBezTo>
                <a:lnTo>
                  <a:pt x="6877" y="16332"/>
                </a:lnTo>
                <a:close/>
              </a:path>
              <a:path w="21600" h="21600" fill="none" extrusionOk="0">
                <a:moveTo>
                  <a:pt x="567" y="11955"/>
                </a:moveTo>
                <a:lnTo>
                  <a:pt x="3561" y="11616"/>
                </a:lnTo>
                <a:cubicBezTo>
                  <a:pt x="3531" y="11345"/>
                  <a:pt x="3516" y="11072"/>
                  <a:pt x="3516" y="10800"/>
                </a:cubicBezTo>
                <a:cubicBezTo>
                  <a:pt x="3515" y="10049"/>
                  <a:pt x="3631" y="9304"/>
                  <a:pt x="3859" y="8589"/>
                </a:cubicBezTo>
              </a:path>
              <a:path w="21600" h="21600" fill="none" extrusionOk="0">
                <a:moveTo>
                  <a:pt x="3561" y="11617"/>
                </a:moveTo>
                <a:lnTo>
                  <a:pt x="4337" y="8741"/>
                </a:lnTo>
              </a:path>
              <a:path w="21600" h="21600" fill="none" extrusionOk="0">
                <a:moveTo>
                  <a:pt x="21033" y="11955"/>
                </a:moveTo>
                <a:lnTo>
                  <a:pt x="18038" y="11616"/>
                </a:lnTo>
                <a:cubicBezTo>
                  <a:pt x="18068" y="11345"/>
                  <a:pt x="18084" y="11072"/>
                  <a:pt x="18084" y="10800"/>
                </a:cubicBezTo>
                <a:cubicBezTo>
                  <a:pt x="18084" y="10049"/>
                  <a:pt x="17968" y="9304"/>
                  <a:pt x="17740" y="8589"/>
                </a:cubicBezTo>
              </a:path>
              <a:path w="21600" h="21600" fill="none" extrusionOk="0">
                <a:moveTo>
                  <a:pt x="18039" y="11617"/>
                </a:moveTo>
                <a:lnTo>
                  <a:pt x="17263" y="8741"/>
                </a:lnTo>
              </a:path>
            </a:pathLst>
          </a:custGeom>
          <a:gradFill rotWithShape="1">
            <a:gsLst>
              <a:gs pos="0">
                <a:srgbClr val="FF9900"/>
              </a:gs>
              <a:gs pos="50000">
                <a:srgbClr val="FFFF66"/>
              </a:gs>
              <a:gs pos="100000">
                <a:srgbClr val="FF9900"/>
              </a:gs>
            </a:gsLst>
            <a:lin ang="0" scaled="1"/>
          </a:gradFill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91426" tIns="45718" rIns="91426" bIns="45718"/>
          <a:lstStyle/>
          <a:p>
            <a:pPr defTabSz="914241">
              <a:defRPr/>
            </a:pPr>
            <a:endParaRPr lang="en-US">
              <a:ea typeface="+mn-ea"/>
            </a:endParaRPr>
          </a:p>
        </p:txBody>
      </p:sp>
      <p:sp>
        <p:nvSpPr>
          <p:cNvPr id="24582" name="WordArt 9">
            <a:extLst>
              <a:ext uri="{FF2B5EF4-FFF2-40B4-BE49-F238E27FC236}">
                <a16:creationId xmlns:a16="http://schemas.microsoft.com/office/drawing/2014/main" id="{A9833B84-21CF-91CA-FA76-31761B9634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02161" y="1397010"/>
            <a:ext cx="2887663" cy="2765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lIns="91426" tIns="45718" rIns="91426" bIns="45718" fromWordArt="1">
            <a:prstTxWarp prst="textArchDown">
              <a:avLst>
                <a:gd name="adj" fmla="val 1186630"/>
              </a:avLst>
            </a:prstTxWarp>
          </a:bodyPr>
          <a:lstStyle/>
          <a:p>
            <a:pPr algn="ctr" defTabSz="914241">
              <a:defRPr/>
            </a:pPr>
            <a:endParaRPr lang="en-US" sz="2000" b="1" kern="10" dirty="0">
              <a:solidFill>
                <a:srgbClr val="80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Times"/>
              <a:ea typeface="+mn-ea"/>
            </a:endParaRPr>
          </a:p>
        </p:txBody>
      </p:sp>
      <p:sp>
        <p:nvSpPr>
          <p:cNvPr id="24584" name="Oval 11">
            <a:extLst>
              <a:ext uri="{FF2B5EF4-FFF2-40B4-BE49-F238E27FC236}">
                <a16:creationId xmlns:a16="http://schemas.microsoft.com/office/drawing/2014/main" id="{BB9AB79A-E337-4F2E-67AD-E1777ED35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2826" y="1519009"/>
            <a:ext cx="1538287" cy="1524000"/>
          </a:xfrm>
          <a:prstGeom prst="ellipse">
            <a:avLst/>
          </a:prstGeom>
          <a:gradFill rotWithShape="1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241" eaLnBrk="1" hangingPunct="1">
              <a:defRPr/>
            </a:pPr>
            <a:endParaRPr lang="en-US" altLang="en-US" sz="2400">
              <a:solidFill>
                <a:prstClr val="black"/>
              </a:solidFill>
              <a:ea typeface="+mn-ea"/>
            </a:endParaRPr>
          </a:p>
        </p:txBody>
      </p:sp>
      <p:pic>
        <p:nvPicPr>
          <p:cNvPr id="24585" name="Picture 12" descr="J0105298">
            <a:extLst>
              <a:ext uri="{FF2B5EF4-FFF2-40B4-BE49-F238E27FC236}">
                <a16:creationId xmlns:a16="http://schemas.microsoft.com/office/drawing/2014/main" id="{CD448F26-C89A-9B85-541F-F74049FEE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3" y="3429010"/>
            <a:ext cx="86518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3" descr="GUESTAN">
            <a:extLst>
              <a:ext uri="{FF2B5EF4-FFF2-40B4-BE49-F238E27FC236}">
                <a16:creationId xmlns:a16="http://schemas.microsoft.com/office/drawing/2014/main" id="{C03148FB-F2B1-B6A4-39D7-AD32A0C359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333">
            <a:off x="5638810" y="2286001"/>
            <a:ext cx="1368425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4">
            <a:extLst>
              <a:ext uri="{FF2B5EF4-FFF2-40B4-BE49-F238E27FC236}">
                <a16:creationId xmlns:a16="http://schemas.microsoft.com/office/drawing/2014/main" id="{0CAEBA68-31FC-C916-B79F-306A096B8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663" y="1819299"/>
            <a:ext cx="1079500" cy="10795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endParaRPr lang="en-US" altLang="en-US">
              <a:solidFill>
                <a:prstClr val="black"/>
              </a:solidFill>
              <a:ea typeface="+mn-ea"/>
            </a:endParaRPr>
          </a:p>
        </p:txBody>
      </p:sp>
      <p:pic>
        <p:nvPicPr>
          <p:cNvPr id="24588" name="Picture 15" descr="TORCH">
            <a:extLst>
              <a:ext uri="{FF2B5EF4-FFF2-40B4-BE49-F238E27FC236}">
                <a16:creationId xmlns:a16="http://schemas.microsoft.com/office/drawing/2014/main" id="{57322C4F-7BD0-A005-4CA9-469033E2F8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21" y="1829329"/>
            <a:ext cx="4333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7">
            <a:extLst>
              <a:ext uri="{FF2B5EF4-FFF2-40B4-BE49-F238E27FC236}">
                <a16:creationId xmlns:a16="http://schemas.microsoft.com/office/drawing/2014/main" id="{E0DBD0AF-12F9-EEE5-2881-60D8DAF5D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9"/>
            <a:ext cx="5943600" cy="4806951"/>
          </a:xfrm>
          <a:prstGeom prst="star32">
            <a:avLst>
              <a:gd name="adj" fmla="val 37500"/>
            </a:avLst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endParaRPr lang="en-US" altLang="en-US">
              <a:solidFill>
                <a:prstClr val="black"/>
              </a:solidFill>
              <a:ea typeface="+mn-ea"/>
            </a:endParaRPr>
          </a:p>
        </p:txBody>
      </p:sp>
      <p:pic>
        <p:nvPicPr>
          <p:cNvPr id="24593" name="Picture 19" descr="1756826jayn0q74js">
            <a:extLst>
              <a:ext uri="{FF2B5EF4-FFF2-40B4-BE49-F238E27FC236}">
                <a16:creationId xmlns:a16="http://schemas.microsoft.com/office/drawing/2014/main" id="{4A665A49-8A5E-3F27-9993-A369C0EC19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34" y="219715"/>
            <a:ext cx="1885951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an30">
            <a:extLst>
              <a:ext uri="{FF2B5EF4-FFF2-40B4-BE49-F238E27FC236}">
                <a16:creationId xmlns:a16="http://schemas.microsoft.com/office/drawing/2014/main" id="{608B397F-858F-8F63-C468-46C06AA066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365" y="219712"/>
            <a:ext cx="2965315" cy="255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16">
            <a:extLst>
              <a:ext uri="{FF2B5EF4-FFF2-40B4-BE49-F238E27FC236}">
                <a16:creationId xmlns:a16="http://schemas.microsoft.com/office/drawing/2014/main" id="{05BF0AC9-EAC3-67A6-55CF-EFE63B391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6613" y="4319283"/>
            <a:ext cx="12990553" cy="2159759"/>
          </a:xfrm>
          <a:prstGeom prst="ribbon">
            <a:avLst>
              <a:gd name="adj1" fmla="val 18236"/>
              <a:gd name="adj2" fmla="val 75000"/>
            </a:avLst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6" tIns="45718" rIns="91426" bIns="45718" anchor="ctr"/>
          <a:lstStyle/>
          <a:p>
            <a:pPr algn="ctr" defTabSz="914241">
              <a:defRPr/>
            </a:pP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CHUÔNG VÀNG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9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75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nen-mo-dau-game-show-rung-chuong-v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5FAD1-45EB-BCF3-D64B-ACC8F09F6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D68D44-2F04-BF2E-C05B-F90126D00A85}"/>
              </a:ext>
            </a:extLst>
          </p:cNvPr>
          <p:cNvSpPr txBox="1"/>
          <p:nvPr/>
        </p:nvSpPr>
        <p:spPr>
          <a:xfrm>
            <a:off x="290197" y="996035"/>
            <a:ext cx="11201400" cy="1311445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  <a:defRPr/>
            </a:pPr>
            <a:r>
              <a:rPr lang="en-US" sz="6000" b="1" u="sng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6000" b="1" u="sng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u="sng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sz="6000" b="1" u="sng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sz="6000" b="1" u="sng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6000" b="1" u="sng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en-US" sz="60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EEFD691-3F6A-46DF-A941-427F0C32B5F0}"/>
              </a:ext>
            </a:extLst>
          </p:cNvPr>
          <p:cNvSpPr/>
          <p:nvPr/>
        </p:nvSpPr>
        <p:spPr>
          <a:xfrm>
            <a:off x="2043952" y="219759"/>
            <a:ext cx="9870141" cy="999437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vi-VN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Thứ </a:t>
            </a:r>
            <a:r>
              <a:rPr lang="en-US" sz="4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tư</a:t>
            </a:r>
            <a:r>
              <a:rPr lang="vi-VN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 ngày </a:t>
            </a:r>
            <a:r>
              <a:rPr lang="en-US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2</a:t>
            </a:r>
            <a:r>
              <a:rPr lang="vi-VN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 tháng </a:t>
            </a:r>
            <a:r>
              <a:rPr lang="en-US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10</a:t>
            </a:r>
            <a:r>
              <a:rPr lang="vi-VN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 năm 202</a:t>
            </a:r>
            <a:r>
              <a:rPr lang="en-US" sz="4400" kern="1200" dirty="0">
                <a:solidFill>
                  <a:prstClr val="black"/>
                </a:solidFill>
                <a:latin typeface="Times New Roman" panose="02020603050405020304" pitchFamily="18" charset="0"/>
                <a:ea typeface="Frankfurter" pitchFamily="2" charset="0"/>
                <a:cs typeface="Frankfurter" pitchFamily="2" charset="0"/>
              </a:rPr>
              <a:t>4</a:t>
            </a:r>
            <a:endParaRPr lang="en-US" sz="4400" kern="1200" dirty="0">
              <a:solidFill>
                <a:prstClr val="black"/>
              </a:solidFill>
              <a:latin typeface="Calibri Light" panose="020F0302020204030204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AF3300-5512-39F9-F6CB-243E42A3029E}"/>
              </a:ext>
            </a:extLst>
          </p:cNvPr>
          <p:cNvSpPr/>
          <p:nvPr/>
        </p:nvSpPr>
        <p:spPr>
          <a:xfrm>
            <a:off x="2468233" y="2286008"/>
            <a:ext cx="6824276" cy="2492986"/>
          </a:xfrm>
          <a:prstGeom prst="rect">
            <a:avLst/>
          </a:prstGeom>
        </p:spPr>
        <p:txBody>
          <a:bodyPr wrap="none" lIns="91426" tIns="45718" rIns="91426" bIns="45718">
            <a:spAutoFit/>
          </a:bodyPr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60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Tx/>
              <a:defRPr/>
            </a:pP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(</a:t>
            </a:r>
            <a:r>
              <a:rPr lang="en-US" sz="4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endParaRPr lang="en-US" sz="4400" b="1" kern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F10CE-AC18-24DF-0C24-AD04267EB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6" t="7344" r="18351" b="65593"/>
          <a:stretch/>
        </p:blipFill>
        <p:spPr>
          <a:xfrm>
            <a:off x="-76200" y="10"/>
            <a:ext cx="2120152" cy="1219199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10CD3-B56B-2874-5338-BEE0842A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6" t="7344" r="18351" b="65593"/>
          <a:stretch/>
        </p:blipFill>
        <p:spPr>
          <a:xfrm>
            <a:off x="-76200" y="5638810"/>
            <a:ext cx="2120152" cy="12191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48103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" descr="flowlin2.gif (13943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32673"/>
            <a:ext cx="1219200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8" descr="flowlin2.gif (13943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"/>
            <a:ext cx="1219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8" descr="flowlin2.gif (13943 byte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" y="403225"/>
            <a:ext cx="5191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8" descr="flowlin2.gif (13943 bytes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84134" y="393700"/>
            <a:ext cx="5191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26"/>
          <p:cNvSpPr>
            <a:spLocks noChangeArrowheads="1"/>
          </p:cNvSpPr>
          <p:nvPr/>
        </p:nvSpPr>
        <p:spPr bwMode="auto">
          <a:xfrm rot="-5400000">
            <a:off x="3391693" y="-2026444"/>
            <a:ext cx="5581651" cy="10863263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66"/>
            </a:solidFill>
            <a:round/>
            <a:headEnd/>
            <a:tailEnd/>
          </a:ln>
        </p:spPr>
        <p:txBody>
          <a:bodyPr vert="eaVert" wrap="none" lIns="91242" tIns="45718" rIns="91242" bIns="45718" anchor="ctr"/>
          <a:lstStyle/>
          <a:p>
            <a:pPr algn="ctr" defTabSz="1216170">
              <a:buClrTx/>
              <a:defRPr/>
            </a:pPr>
            <a:r>
              <a:rPr lang="vi-VN" sz="4800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TIẾT DẠY</a:t>
            </a:r>
          </a:p>
          <a:p>
            <a:pPr algn="ctr" defTabSz="1216170">
              <a:buClrTx/>
              <a:defRPr/>
            </a:pPr>
            <a:r>
              <a:rPr lang="vi-VN" sz="4800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ĐẾN ĐÂY ĐÃ</a:t>
            </a:r>
            <a:r>
              <a:rPr lang="en-US" sz="4800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KẾT THÚC</a:t>
            </a:r>
          </a:p>
          <a:p>
            <a:pPr algn="ctr" defTabSz="1216170">
              <a:buClrTx/>
              <a:defRPr/>
            </a:pPr>
            <a:r>
              <a:rPr lang="en-US" sz="4800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XIN CẢM ƠN</a:t>
            </a:r>
          </a:p>
          <a:p>
            <a:pPr algn="ctr" defTabSz="1216170">
              <a:buClrTx/>
              <a:defRPr/>
            </a:pPr>
            <a:r>
              <a:rPr lang="en-US" sz="4800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 CÁC ĐỒNG CHÍ</a:t>
            </a:r>
          </a:p>
          <a:p>
            <a:pPr algn="ctr" defTabSz="1216170">
              <a:buClrTx/>
              <a:defRPr/>
            </a:pPr>
            <a:r>
              <a:rPr lang="en-US" sz="4800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lang="vi-VN" sz="4800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THEO DÕI</a:t>
            </a:r>
            <a:r>
              <a:rPr lang="en-US" sz="4800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  <a:endParaRPr lang="en-US" sz="3600" kern="1200" dirty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6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4D1C074-0A8A-7B08-6C22-BFF776934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33409"/>
            <a:ext cx="7162800" cy="20574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Tiết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trước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,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các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em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đã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được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học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 </a:t>
            </a:r>
          </a:p>
          <a:p>
            <a:pPr defTabSz="914241" eaLnBrk="1" hangingPunct="1"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Tiếng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Việt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 (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đọc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)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bài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gì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</a:rPr>
              <a:t>?   </a:t>
            </a: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5591AD16-FBF1-7914-CA7F-C3C6E9A69331}"/>
              </a:ext>
            </a:extLst>
          </p:cNvPr>
          <p:cNvGrpSpPr>
            <a:grpSpLocks/>
          </p:cNvGrpSpPr>
          <p:nvPr/>
        </p:nvGrpSpPr>
        <p:grpSpPr bwMode="auto">
          <a:xfrm>
            <a:off x="220665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067753-FB4E-7DCE-613B-3A47DCAEF68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241" eaLnBrk="0" hangingPunct="0">
                <a:defRPr/>
              </a:pPr>
              <a:endParaRPr lang="en-US" sz="2000">
                <a:latin typeface=".VnTime" pitchFamily="34" charset="0"/>
                <a:ea typeface="+mn-ea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5F1298D2-98EC-5EA4-C247-24C766F93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241">
                <a:defRPr/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  <a:ea typeface="+mn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AD7B12-6374-BD44-C83F-E2556896026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241" eaLnBrk="0" hangingPunct="0">
                <a:defRPr/>
              </a:pPr>
              <a:endParaRPr lang="en-US" sz="2000"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ea typeface="+mn-ea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B0D3B75-D6FD-B5DF-9C1F-128D629D3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05200"/>
            <a:ext cx="49530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241">
              <a:defRPr/>
            </a:pPr>
            <a:r>
              <a:rPr lang="en-US" altLang="en-US" sz="4000" b="1" dirty="0" err="1">
                <a:solidFill>
                  <a:prstClr val="white"/>
                </a:solidFill>
              </a:rPr>
              <a:t>Cầu</a:t>
            </a:r>
            <a:r>
              <a:rPr lang="en-US" altLang="en-US" sz="4000" b="1" dirty="0">
                <a:solidFill>
                  <a:prstClr val="white"/>
                </a:solidFill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</a:rPr>
              <a:t>thủ</a:t>
            </a:r>
            <a:r>
              <a:rPr lang="en-US" altLang="en-US" sz="4000" b="1" dirty="0">
                <a:solidFill>
                  <a:prstClr val="white"/>
                </a:solidFill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</a:rPr>
              <a:t>dự</a:t>
            </a:r>
            <a:r>
              <a:rPr lang="en-US" altLang="en-US" sz="4000" b="1" dirty="0">
                <a:solidFill>
                  <a:prstClr val="white"/>
                </a:solidFill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</a:rPr>
              <a:t>bị</a:t>
            </a:r>
            <a:endParaRPr lang="en-US" altLang="en-US" sz="4000" b="1" dirty="0">
              <a:solidFill>
                <a:prstClr val="white"/>
              </a:solidFill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AB3A30C3-93DE-88EB-EEF9-A3972E41E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89" y="3744777"/>
            <a:ext cx="2088247" cy="4952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D2CE0BEE-5FAD-4A7A-9DD5-32C523F2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7491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32F60E48-18F0-6B76-D65D-9559AAC4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22537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>
              <a:defRPr/>
            </a:pPr>
            <a:endParaRPr lang="en-US" altLang="en-US" sz="2000">
              <a:solidFill>
                <a:prstClr val="black"/>
              </a:solidFill>
              <a:latin typeface=".VnTime" pitchFamily="34" charset="0"/>
              <a:ea typeface="+mn-ea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72CDE73F-A56A-5CE5-C546-547124AA66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8" y="3714619"/>
            <a:ext cx="460375" cy="3873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978880C-D848-3529-86C0-C92035600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4476612"/>
            <a:ext cx="48752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241">
              <a:defRPr/>
            </a:pPr>
            <a:r>
              <a:rPr lang="en-US" altLang="en-US" sz="4000" b="1" dirty="0" err="1">
                <a:solidFill>
                  <a:prstClr val="white"/>
                </a:solidFill>
                <a:ea typeface="+mn-ea"/>
              </a:rPr>
              <a:t>Em</a:t>
            </a:r>
            <a:r>
              <a:rPr lang="en-US" altLang="en-US" sz="4000" b="1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a typeface="+mn-ea"/>
              </a:rPr>
              <a:t>có</a:t>
            </a:r>
            <a:r>
              <a:rPr lang="en-US" altLang="en-US" sz="4000" b="1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a typeface="+mn-ea"/>
              </a:rPr>
              <a:t>xinh</a:t>
            </a:r>
            <a:r>
              <a:rPr lang="en-US" altLang="en-US" sz="4000" b="1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a typeface="+mn-ea"/>
              </a:rPr>
              <a:t>không</a:t>
            </a:r>
            <a:endParaRPr lang="en-US" altLang="en-US" sz="4000" b="1" dirty="0">
              <a:solidFill>
                <a:prstClr val="white"/>
              </a:solidFill>
              <a:ea typeface="+mn-ea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117CAAC-8F65-9B45-1AF2-5CB71A61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5" y="4719502"/>
            <a:ext cx="2146231" cy="39023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39B7F01-06D1-0CEF-AA87-5308641FA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3" y="449725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CA870BD-1D09-845C-C1A6-09240F8CF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536937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>
              <a:defRPr/>
            </a:pPr>
            <a:endParaRPr lang="en-US" altLang="en-US" sz="2000">
              <a:solidFill>
                <a:prstClr val="black"/>
              </a:solidFill>
              <a:latin typeface=".VnTime" pitchFamily="34" charset="0"/>
              <a:ea typeface="+mn-ea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E3DA71BE-6F6B-4533-DC43-41CC322ACB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35" y="4682994"/>
            <a:ext cx="460375" cy="3873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DF90E4C9-23B0-608C-AAE0-2F2C54B0F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10" y="5391012"/>
            <a:ext cx="487679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241">
              <a:defRPr/>
            </a:pPr>
            <a:r>
              <a:rPr lang="en-US" altLang="en-US" sz="4000" b="1" dirty="0" err="1">
                <a:solidFill>
                  <a:prstClr val="white"/>
                </a:solidFill>
                <a:ea typeface="+mn-ea"/>
              </a:rPr>
              <a:t>Cây</a:t>
            </a:r>
            <a:r>
              <a:rPr lang="en-US" altLang="en-US" sz="4000" b="1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a typeface="+mn-ea"/>
              </a:rPr>
              <a:t>xấu</a:t>
            </a:r>
            <a:r>
              <a:rPr lang="en-US" altLang="en-US" sz="4000" b="1" dirty="0">
                <a:solidFill>
                  <a:prstClr val="white"/>
                </a:solidFill>
                <a:ea typeface="+mn-ea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ea typeface="+mn-ea"/>
              </a:rPr>
              <a:t>hổ</a:t>
            </a:r>
            <a:endParaRPr lang="en-US" altLang="en-US" sz="4000" b="1" dirty="0">
              <a:solidFill>
                <a:prstClr val="white"/>
              </a:solidFill>
              <a:ea typeface="+mn-ea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C18BEB2E-A5B1-7B69-7B98-45578AEA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1" y="5633903"/>
            <a:ext cx="2079627" cy="43021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B829F2DA-55B1-2844-5BAF-87632F585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3" y="541165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D484A4F-AB84-310D-8882-2C9C9EDEF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545134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>
              <a:defRPr/>
            </a:pPr>
            <a:endParaRPr lang="en-US" altLang="en-US" sz="2000">
              <a:solidFill>
                <a:prstClr val="black"/>
              </a:solidFill>
              <a:latin typeface=".VnTime" pitchFamily="34" charset="0"/>
              <a:ea typeface="+mn-ea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7F0BE38D-4747-D96B-D8E8-2F6014001E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8" y="5597395"/>
            <a:ext cx="460375" cy="3873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AAD4DC10-522A-87B5-2E68-B20BD8F15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endParaRPr lang="en-US" altLang="en-US">
              <a:solidFill>
                <a:prstClr val="black"/>
              </a:solidFill>
              <a:ea typeface="+mn-ea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FF9A1D01-0E2F-98D1-F2FA-A5B7A4112E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E554D4EB-F89C-F242-FF51-9B8FABC64624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6A1B9A70-9DC3-8453-2768-29CC2C56EE73}"/>
              </a:ext>
            </a:extLst>
          </p:cNvPr>
          <p:cNvGrpSpPr>
            <a:grpSpLocks/>
          </p:cNvGrpSpPr>
          <p:nvPr/>
        </p:nvGrpSpPr>
        <p:grpSpPr bwMode="auto">
          <a:xfrm>
            <a:off x="1021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DE93BDF3-CAD3-AF67-BACA-9CE6A06F3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241" eaLnBrk="1" hangingPunct="1"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  <a:ea typeface="+mn-ea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441DD4EA-7079-9777-6485-07F2577081C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241">
                <a:defRPr/>
              </a:pP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3DA71C47-E35F-3D78-CDC5-FC74D18334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085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4ADE2D6-00FA-FB82-B8DC-3BE6EC245D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465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25F546DE-20F0-77EB-B423-22D08EAA1C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0858" y="5810258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B517212-EEF5-704F-6D32-E911C77A4F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0858" y="5810258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FB6FF9FF-3571-7874-E382-A98F7EA7DF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4658" y="5886458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72C2079F-ACED-D867-A313-014B0DC861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0858" y="5886458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4D3BEFCE-C46F-CBBC-E8F4-C18015F1E5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0858" y="5810258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7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C9D9BB-AA69-58B5-5397-D2F648124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1" y="381000"/>
            <a:ext cx="7363691" cy="1524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lang="en-US" altLang="en-US" sz="4000" b="1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  <a:p>
            <a:pPr defTabSz="914241" eaLnBrk="1" hangingPunct="1"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06AA6991-299F-6E99-D633-88B0164AC378}"/>
              </a:ext>
            </a:extLst>
          </p:cNvPr>
          <p:cNvGrpSpPr>
            <a:grpSpLocks/>
          </p:cNvGrpSpPr>
          <p:nvPr/>
        </p:nvGrpSpPr>
        <p:grpSpPr bwMode="auto">
          <a:xfrm>
            <a:off x="313817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C1B33B-52D5-5040-1504-D5A6E90875F5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241" eaLnBrk="0" hangingPunct="0">
                <a:defRPr/>
              </a:pPr>
              <a:endParaRPr lang="en-US" sz="2000">
                <a:latin typeface=".VnTime" pitchFamily="34" charset="0"/>
                <a:ea typeface="+mn-ea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C2268F7-328C-D343-68B1-BDB377291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241">
                <a:defRPr/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  <a:ea typeface="+mn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FCB75C-1251-4BD2-3CBF-EEC54AD1B3B8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241" eaLnBrk="0" hangingPunct="0">
                <a:defRPr/>
              </a:pPr>
              <a:endParaRPr lang="en-US" sz="2000"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ea typeface="+mn-ea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716114D8-D0C4-465A-33D3-F6CDDD9AC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2" y="2361661"/>
            <a:ext cx="2016637" cy="3958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5A4C343E-3184-E7E3-EF24-D7D73F699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91791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FABCC34-6091-D773-7B46-F495A74C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255288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>
              <a:defRPr/>
            </a:pPr>
            <a:endParaRPr lang="en-US" altLang="en-US" sz="2000">
              <a:solidFill>
                <a:prstClr val="black"/>
              </a:solidFill>
              <a:latin typeface=".VnTime" pitchFamily="34" charset="0"/>
              <a:ea typeface="+mn-ea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BA2E58D-7106-AF62-1BF6-654229D09B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10" y="2286000"/>
            <a:ext cx="384175" cy="3873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5A4E7C05-B442-3A98-3380-231CDD39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4" y="3559253"/>
            <a:ext cx="1930841" cy="48310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DF6E3DCF-BE18-0DD6-9ED3-8D5316B64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3" y="333700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5B2C7C2-0AC5-E768-30E7-557FE6743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4290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>
              <a:defRPr/>
            </a:pPr>
            <a:endParaRPr lang="en-US" altLang="en-US" sz="2000">
              <a:solidFill>
                <a:prstClr val="black"/>
              </a:solidFill>
              <a:latin typeface=".VnTime" pitchFamily="34" charset="0"/>
              <a:ea typeface="+mn-ea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CC109071-4147-DFA7-F5B0-4F89164483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35" y="3522738"/>
            <a:ext cx="460375" cy="3873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6A9ACF87-4ED7-DDA4-C581-2711D1BA4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2" y="4906964"/>
            <a:ext cx="1995095" cy="36353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263A410F-CFDA-907C-7492-CC4A03E93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3" y="468472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821F37A-39A0-E2FA-4F33-F1F977486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1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>
              <a:defRPr/>
            </a:pPr>
            <a:endParaRPr lang="en-US" altLang="en-US" sz="2000">
              <a:solidFill>
                <a:prstClr val="black"/>
              </a:solidFill>
              <a:latin typeface=".VnTime" pitchFamily="34" charset="0"/>
              <a:ea typeface="+mn-ea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7AA28C07-6223-22C6-F0D1-75E13D8C6D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8" y="4870458"/>
            <a:ext cx="460375" cy="3873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2D4EA23-835C-21E5-2265-058C0C2AB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970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endParaRPr lang="en-US" altLang="en-US">
              <a:solidFill>
                <a:prstClr val="black"/>
              </a:solidFill>
              <a:ea typeface="+mn-ea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D28A33A5-9ADC-E666-D242-CFFD3FFA8A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954200"/>
            <a:ext cx="533400" cy="381000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86FB991E-643E-C29F-DD74-87406CC5CA6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664D5CB-38C2-82E2-E81F-DF569A25822E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540991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EBB2CAAA-5500-A5BC-EFB6-1F10E2D9F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241" eaLnBrk="1" hangingPunct="1"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  <a:ea typeface="+mn-ea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760885A1-7E94-DA1F-45C1-A1B0766A014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241"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7C73CF-4596-3531-28D7-30D48178C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CC012BA1-4542-86AE-C7AD-FC3C4FD773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551869B6-3B02-C449-FA62-1219A6C9CD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8" y="5810258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B5D2B772-EE4C-8933-8CC5-FFEA8A6C94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5DD2A64-C30B-9C61-69E6-7A27862D99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DB11555E-BB6D-FCB3-5BD4-9F7797B943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2BE12E6-FA13-E5D0-2A6C-F61D508322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6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DEBA30B1-7493-0CF5-3822-D3B215EC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102898"/>
            <a:ext cx="7421110" cy="707882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8" rIns="91426" bIns="45718">
            <a:spAutoFit/>
            <a:flatTx/>
          </a:bodyPr>
          <a:lstStyle/>
          <a:p>
            <a:pPr defTabSz="914241" eaLnBrk="0" hangingPunct="0"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5EB0E3DB-09F8-EA0D-4389-63CDE4E57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316073"/>
            <a:ext cx="7497310" cy="646327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8" rIns="91426" bIns="45718">
            <a:spAutoFit/>
            <a:flatTx/>
          </a:bodyPr>
          <a:lstStyle/>
          <a:p>
            <a:pPr algn="ctr" defTabSz="914241" eaLnBrk="0" hangingPunct="0"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100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05" name="Text Box 41">
            <a:extLst>
              <a:ext uri="{FF2B5EF4-FFF2-40B4-BE49-F238E27FC236}">
                <a16:creationId xmlns:a16="http://schemas.microsoft.com/office/drawing/2014/main" id="{3F09E865-1082-887E-ADAB-64F43A54A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197" y="4606731"/>
            <a:ext cx="7315203" cy="707887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8" rIns="91426" bIns="45718">
            <a:spAutoFit/>
            <a:flatTx/>
          </a:bodyPr>
          <a:lstStyle/>
          <a:p>
            <a:pPr defTabSz="914241" eaLnBrk="0" hangingPunct="0"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Thùy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42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23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EEAF8DA8-DA1D-2814-3FB0-F61727E1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490" y="228609"/>
            <a:ext cx="5383318" cy="199514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241" eaLnBrk="1" hangingPunct="1"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241" eaLnBrk="1" hangingPunct="1">
              <a:defRPr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Thao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9219" name="Group 51">
            <a:extLst>
              <a:ext uri="{FF2B5EF4-FFF2-40B4-BE49-F238E27FC236}">
                <a16:creationId xmlns:a16="http://schemas.microsoft.com/office/drawing/2014/main" id="{62975EEC-931E-DF4C-4CD8-78926FB8F6C8}"/>
              </a:ext>
            </a:extLst>
          </p:cNvPr>
          <p:cNvGrpSpPr>
            <a:grpSpLocks/>
          </p:cNvGrpSpPr>
          <p:nvPr/>
        </p:nvGrpSpPr>
        <p:grpSpPr bwMode="auto">
          <a:xfrm>
            <a:off x="304801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73BACA-7227-31B4-D766-7A55B2CEDAF4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241" eaLnBrk="0" hangingPunct="0">
                <a:defRPr/>
              </a:pPr>
              <a:endParaRPr lang="en-US" sz="2000">
                <a:latin typeface=".VnTime" pitchFamily="34" charset="0"/>
                <a:ea typeface="+mn-ea"/>
              </a:endParaRPr>
            </a:p>
          </p:txBody>
        </p:sp>
        <p:sp>
          <p:nvSpPr>
            <p:cNvPr id="9253" name="Rectangle 10">
              <a:extLst>
                <a:ext uri="{FF2B5EF4-FFF2-40B4-BE49-F238E27FC236}">
                  <a16:creationId xmlns:a16="http://schemas.microsoft.com/office/drawing/2014/main" id="{77B30541-C77F-2206-77B3-E16AFD80E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241">
                <a:defRPr/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  <a:ea typeface="+mn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D6F250-905D-F56E-BEDC-E525D6711D15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241" eaLnBrk="0" hangingPunct="0">
                <a:defRPr/>
              </a:pPr>
              <a:endParaRPr lang="en-US" sz="2000"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ea typeface="+mn-ea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B316CEFC-C1C1-BFCF-F319-AE7E88B0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36" y="3573532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92EA5009-657D-A49D-0D32-DF4C8A80A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78063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C417CF3-C03E-C9FB-5641-EF38730BE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3" y="3425133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>
              <a:defRPr/>
            </a:pPr>
            <a:endParaRPr lang="en-US" altLang="en-US" sz="2000">
              <a:solidFill>
                <a:prstClr val="black"/>
              </a:solidFill>
              <a:latin typeface=".VnTime" pitchFamily="34" charset="0"/>
              <a:ea typeface="+mn-ea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851EA858-93CE-22AA-4985-5002BA310F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11893" y="3504379"/>
            <a:ext cx="384175" cy="3873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FB3C7D3E-6BF4-0936-743E-EDE658F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455246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2FCC710B-B7F3-9FA5-23DA-C113DBF5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19" y="436031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3C8A8297-CB6B-B07E-3FDD-D45A8BBA2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4661" y="4456353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>
              <a:defRPr/>
            </a:pPr>
            <a:endParaRPr lang="en-US" altLang="en-US" sz="2000">
              <a:solidFill>
                <a:prstClr val="black"/>
              </a:solidFill>
              <a:latin typeface=".VnTime" pitchFamily="34" charset="0"/>
              <a:ea typeface="+mn-ea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C3A17F5-79CD-9C5D-C22A-9F4143F52D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73791" y="4515962"/>
            <a:ext cx="460375" cy="3873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474ACA6-4B1D-A203-D48A-CFE8513C8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12" y="588579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15CCFF68-37B7-33A1-89E5-51BD54552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327" y="56310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19441C-1EC1-2235-0574-F4DDC3D66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1" y="571659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>
              <a:defRPr/>
            </a:pPr>
            <a:endParaRPr lang="en-US" altLang="en-US" sz="2000">
              <a:solidFill>
                <a:prstClr val="black"/>
              </a:solidFill>
              <a:latin typeface=".VnTime" pitchFamily="34" charset="0"/>
              <a:ea typeface="+mn-ea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A903B8BC-D4AA-2C22-D8DA-9327B32194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13262" y="5838179"/>
            <a:ext cx="460375" cy="3873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4467E09-EC26-B2A2-B940-613F1B175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935" y="124447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endParaRPr lang="en-US" altLang="en-US">
              <a:solidFill>
                <a:prstClr val="black"/>
              </a:solidFill>
              <a:ea typeface="+mn-ea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438F43A-A2B6-15A0-AB4C-71EB8B0758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1535" y="657847"/>
            <a:ext cx="838200" cy="304800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Câu3</a:t>
            </a:r>
          </a:p>
        </p:txBody>
      </p:sp>
      <p:pic>
        <p:nvPicPr>
          <p:cNvPr id="9234" name="Picture 29" descr="Picture1">
            <a:extLst>
              <a:ext uri="{FF2B5EF4-FFF2-40B4-BE49-F238E27FC236}">
                <a16:creationId xmlns:a16="http://schemas.microsoft.com/office/drawing/2014/main" id="{3BB7643F-BE8C-C26F-743C-8F72E0A7B687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63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88CEC532-F004-D753-0295-A382AAFB858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5337176"/>
            <a:ext cx="1371600" cy="1371600"/>
            <a:chOff x="4320" y="2928"/>
            <a:chExt cx="1104" cy="1104"/>
          </a:xfrm>
        </p:grpSpPr>
        <p:sp>
          <p:nvSpPr>
            <p:cNvPr id="9250" name="AutoShape 34">
              <a:extLst>
                <a:ext uri="{FF2B5EF4-FFF2-40B4-BE49-F238E27FC236}">
                  <a16:creationId xmlns:a16="http://schemas.microsoft.com/office/drawing/2014/main" id="{45A0585F-6401-44DF-F366-1A6823B2F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241" eaLnBrk="1" hangingPunct="1"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  <a:ea typeface="+mn-ea"/>
              </a:endParaRPr>
            </a:p>
          </p:txBody>
        </p:sp>
        <p:sp>
          <p:nvSpPr>
            <p:cNvPr id="9251" name="WordArt 35">
              <a:extLst>
                <a:ext uri="{FF2B5EF4-FFF2-40B4-BE49-F238E27FC236}">
                  <a16:creationId xmlns:a16="http://schemas.microsoft.com/office/drawing/2014/main" id="{C2C5B1F9-A87F-E378-380F-F284D282CBD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241"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F0AFB513-15FB-CD8B-C110-66A1D9CB83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42797" y="5651510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C32CCE8-3C51-6FDE-CD93-46083CE3B9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20434" y="5696098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BE744FE2-219D-EC2A-49FD-FCF42E5AAA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42797" y="568974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241056B4-43A9-4E41-AD5C-EEDD4E2B82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20434" y="5669733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DDAC9250-E677-CF91-B6E1-FAD0A2EDDC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42797" y="5670007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C1CB98AF-3DDD-7581-ED5F-644A3755BB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42797" y="5694718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26665C47-5E28-D45D-FBA4-D191D902EC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42797" y="5670007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6</a:t>
            </a:r>
          </a:p>
        </p:txBody>
      </p:sp>
      <p:sp>
        <p:nvSpPr>
          <p:cNvPr id="15396" name="Text Box 36">
            <a:extLst>
              <a:ext uri="{FF2B5EF4-FFF2-40B4-BE49-F238E27FC236}">
                <a16:creationId xmlns:a16="http://schemas.microsoft.com/office/drawing/2014/main" id="{D44A7F03-D35A-C922-9886-B1038AB1D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363" y="3227119"/>
            <a:ext cx="5516838" cy="707887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8" rIns="91426" bIns="45718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41">
              <a:defRPr/>
            </a:pPr>
            <a:r>
              <a:rPr lang="sv-SE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</a:t>
            </a:r>
            <a:r>
              <a:rPr lang="sv-SE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Cầu lông</a:t>
            </a:r>
            <a:endParaRPr lang="en-US" sz="400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5397" name="Text Box 37">
            <a:extLst>
              <a:ext uri="{FF2B5EF4-FFF2-40B4-BE49-F238E27FC236}">
                <a16:creationId xmlns:a16="http://schemas.microsoft.com/office/drawing/2014/main" id="{EF090B16-25D2-8960-27FB-FB9E333F0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399" y="4422369"/>
            <a:ext cx="5638801" cy="707882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8" rIns="91426" bIns="45718">
            <a:spAutoFit/>
            <a:flatTx/>
          </a:bodyPr>
          <a:lstStyle/>
          <a:p>
            <a:pPr defTabSz="914241" eaLnBrk="0" hangingPunct="0">
              <a:defRPr/>
            </a:pPr>
            <a:r>
              <a:rPr lang="sv-SE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 </a:t>
            </a:r>
            <a:r>
              <a:rPr lang="sv-SE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Bóng rổ</a:t>
            </a:r>
            <a:endParaRPr lang="en-US" sz="4000" dirty="0">
              <a:solidFill>
                <a:prstClr val="white"/>
              </a:solidFill>
              <a:latin typeface="Arial" charset="0"/>
              <a:ea typeface="+mn-ea"/>
            </a:endParaRPr>
          </a:p>
        </p:txBody>
      </p:sp>
      <p:sp>
        <p:nvSpPr>
          <p:cNvPr id="15398" name="Text Box 38">
            <a:extLst>
              <a:ext uri="{FF2B5EF4-FFF2-40B4-BE49-F238E27FC236}">
                <a16:creationId xmlns:a16="http://schemas.microsoft.com/office/drawing/2014/main" id="{F50BA06F-6AFE-C828-59D7-0E638091F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1" y="5587699"/>
            <a:ext cx="5638800" cy="707882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8" rIns="91426" bIns="45718">
            <a:spAutoFit/>
            <a:flatTx/>
          </a:bodyPr>
          <a:lstStyle/>
          <a:p>
            <a:pPr defTabSz="914241" eaLnBrk="0" hangingPunct="0">
              <a:defRPr/>
            </a:pPr>
            <a:r>
              <a:rPr lang="sv-SE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 </a:t>
            </a:r>
            <a:r>
              <a:rPr lang="sv-SE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Đá bóng</a:t>
            </a:r>
            <a:endParaRPr lang="en-US" sz="4000" dirty="0">
              <a:solidFill>
                <a:prstClr val="white"/>
              </a:solidFill>
              <a:latin typeface="Arial" charset="0"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A0585F-2A5A-4C41-914F-BA9691A66B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0851" y="254793"/>
            <a:ext cx="4707708" cy="2525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8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15396" grpId="0" animBg="1"/>
      <p:bldP spid="15397" grpId="0" animBg="1"/>
      <p:bldP spid="15398" grpId="0" animBg="1"/>
      <p:bldP spid="1539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C9D9BB-AA69-58B5-5397-D2F648124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1" y="533400"/>
            <a:ext cx="7363691" cy="270353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viên</a:t>
            </a:r>
            <a:endParaRPr lang="en-US" altLang="en-US" sz="3600" b="1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defTabSz="914241" eaLnBrk="1" hangingPunct="1">
              <a:defRPr/>
            </a:pP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defTabSz="914241" eaLnBrk="1" hangingPunct="1">
              <a:defRPr/>
            </a:pP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latin typeface="Times New Roman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06AA6991-299F-6E99-D633-88B0164AC378}"/>
              </a:ext>
            </a:extLst>
          </p:cNvPr>
          <p:cNvGrpSpPr>
            <a:grpSpLocks/>
          </p:cNvGrpSpPr>
          <p:nvPr/>
        </p:nvGrpSpPr>
        <p:grpSpPr bwMode="auto">
          <a:xfrm>
            <a:off x="313817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C1B33B-52D5-5040-1504-D5A6E90875F5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241" eaLnBrk="0" hangingPunct="0">
                <a:defRPr/>
              </a:pPr>
              <a:endParaRPr lang="en-US" sz="2000">
                <a:latin typeface=".VnTime" pitchFamily="34" charset="0"/>
                <a:ea typeface="+mn-ea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C2268F7-328C-D343-68B1-BDB377291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241">
                <a:defRPr/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  <a:ea typeface="+mn-ea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FCB75C-1251-4BD2-3CBF-EEC54AD1B3B8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241" eaLnBrk="0" hangingPunct="0">
                <a:defRPr/>
              </a:pPr>
              <a:endParaRPr lang="en-US" sz="2000"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ea typeface="+mn-ea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716114D8-D0C4-465A-33D3-F6CDDD9AC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2" y="3687770"/>
            <a:ext cx="2016637" cy="3958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5A4C343E-3184-E7E3-EF24-D7D73F699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179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FABCC34-6091-D773-7B46-F495A74C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446" y="3665255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>
              <a:defRPr/>
            </a:pPr>
            <a:endParaRPr lang="en-US" altLang="en-US" sz="2000">
              <a:solidFill>
                <a:prstClr val="black"/>
              </a:solidFill>
              <a:latin typeface=".VnTime" pitchFamily="34" charset="0"/>
              <a:ea typeface="+mn-ea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BA2E58D-7106-AF62-1BF6-654229D09B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10" y="3657606"/>
            <a:ext cx="384175" cy="3873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5A4E7C05-B442-3A98-3380-231CDD39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4" y="4623797"/>
            <a:ext cx="1930841" cy="48310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DF6E3DCF-BE18-0DD6-9ED3-8D5316B64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3" y="4401547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5B2C7C2-0AC5-E768-30E7-557FE6743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517424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>
              <a:defRPr/>
            </a:pPr>
            <a:endParaRPr lang="en-US" altLang="en-US" sz="2000">
              <a:solidFill>
                <a:prstClr val="black"/>
              </a:solidFill>
              <a:latin typeface=".VnTime" pitchFamily="34" charset="0"/>
              <a:ea typeface="+mn-ea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CC109071-4147-DFA7-F5B0-4F89164483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35" y="4587282"/>
            <a:ext cx="460375" cy="3873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ea typeface="+mn-ea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2D4EA23-835C-21E5-2265-058C0C2AB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lIns="91426" tIns="45718" rIns="91426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41" eaLnBrk="1" hangingPunct="1">
              <a:defRPr/>
            </a:pPr>
            <a:endParaRPr lang="en-US" altLang="en-US">
              <a:solidFill>
                <a:prstClr val="black"/>
              </a:solidFill>
              <a:ea typeface="+mn-ea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D28A33A5-9ADC-E666-D242-CFFD3FFA8A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9"/>
            <a:ext cx="609600" cy="30480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86FB991E-643E-C29F-DD74-87406CC5CA6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664D5CB-38C2-82E2-E81F-DF569A25822E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EBB2CAAA-5500-A5BC-EFB6-1F10E2D9F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241" eaLnBrk="1" hangingPunct="1">
                <a:defRPr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  <a:ea typeface="+mn-ea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760885A1-7E94-DA1F-45C1-A1B0766A014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241"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7C73CF-4596-3531-28D7-30D48178C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CC012BA1-4542-86AE-C7AD-FC3C4FD773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551869B6-3B02-C449-FA62-1219A6C9CD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8" y="5810258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B5D2B772-EE4C-8933-8CC5-FFEA8A6C94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5DD2A64-C30B-9C61-69E6-7A27862D99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DB11555E-BB6D-FCB3-5BD4-9F7797B943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2BE12E6-FA13-E5D0-2A6C-F61D508322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24658" y="5791209"/>
            <a:ext cx="666751" cy="742951"/>
          </a:xfrm>
          <a:prstGeom prst="rect">
            <a:avLst/>
          </a:prstGeom>
        </p:spPr>
        <p:txBody>
          <a:bodyPr wrap="none" lIns="91426" tIns="45718" rIns="9142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41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</a:rPr>
              <a:t>6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DEBA30B1-7493-0CF5-3822-D3B215EC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429007"/>
            <a:ext cx="4953000" cy="646327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8" rIns="91426" bIns="45718">
            <a:spAutoFit/>
            <a:flatTx/>
          </a:bodyPr>
          <a:lstStyle/>
          <a:p>
            <a:pPr algn="ctr" defTabSz="914241" eaLnBrk="0" hangingPunct="0">
              <a:defRPr/>
            </a:pP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lang="en-US" sz="36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5EB0E3DB-09F8-EA0D-4389-63CDE4E57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406309"/>
            <a:ext cx="4953000" cy="646327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8" rIns="91426" bIns="45718">
            <a:spAutoFit/>
            <a:flatTx/>
          </a:bodyPr>
          <a:lstStyle/>
          <a:p>
            <a:pPr algn="ctr" defTabSz="9129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Đúng</a:t>
            </a:r>
            <a:endParaRPr lang="en-US" altLang="vi-VN" sz="3600" b="1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23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9DD8F-7882-1A60-8E76-7D8501EAF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8BBA16-C11C-175C-E0CC-FDDC5A0060FC}"/>
              </a:ext>
            </a:extLst>
          </p:cNvPr>
          <p:cNvSpPr/>
          <p:nvPr/>
        </p:nvSpPr>
        <p:spPr>
          <a:xfrm>
            <a:off x="1740626" y="89377"/>
            <a:ext cx="8622574" cy="584771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pPr defTabSz="914241">
              <a:buClrTx/>
              <a:defRPr/>
            </a:pP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A612DAAD-E66D-A27A-9343-B8121F33E0D9}"/>
              </a:ext>
            </a:extLst>
          </p:cNvPr>
          <p:cNvSpPr/>
          <p:nvPr/>
        </p:nvSpPr>
        <p:spPr>
          <a:xfrm>
            <a:off x="990603" y="3286534"/>
            <a:ext cx="1715444" cy="4053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defRPr/>
            </a:pP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Bơi</a:t>
            </a:r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lội</a:t>
            </a:r>
            <a:endParaRPr lang="en-US" sz="3200" b="1" kern="1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68D3A13A-5A33-3E6A-9B7A-317FCCEFA9E0}"/>
              </a:ext>
            </a:extLst>
          </p:cNvPr>
          <p:cNvSpPr/>
          <p:nvPr/>
        </p:nvSpPr>
        <p:spPr>
          <a:xfrm>
            <a:off x="5320273" y="3276600"/>
            <a:ext cx="1766327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defRPr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endPara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25">
            <a:extLst>
              <a:ext uri="{FF2B5EF4-FFF2-40B4-BE49-F238E27FC236}">
                <a16:creationId xmlns:a16="http://schemas.microsoft.com/office/drawing/2014/main" id="{7395ED76-077D-882A-E57D-615959FA0A66}"/>
              </a:ext>
            </a:extLst>
          </p:cNvPr>
          <p:cNvSpPr/>
          <p:nvPr/>
        </p:nvSpPr>
        <p:spPr>
          <a:xfrm>
            <a:off x="8903493" y="3286533"/>
            <a:ext cx="1916907" cy="471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defRPr/>
            </a:pPr>
            <a:r>
              <a:rPr lang="en-US" sz="2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Đạp</a:t>
            </a:r>
            <a:r>
              <a:rPr lang="en-US" sz="2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</a:t>
            </a:r>
            <a:endParaRPr lang="en-US" sz="2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30">
            <a:extLst>
              <a:ext uri="{FF2B5EF4-FFF2-40B4-BE49-F238E27FC236}">
                <a16:creationId xmlns:a16="http://schemas.microsoft.com/office/drawing/2014/main" id="{DB8F7A3D-8B3F-0261-3124-DB55933C7EDE}"/>
              </a:ext>
            </a:extLst>
          </p:cNvPr>
          <p:cNvSpPr/>
          <p:nvPr/>
        </p:nvSpPr>
        <p:spPr>
          <a:xfrm>
            <a:off x="381000" y="6172200"/>
            <a:ext cx="1952785" cy="457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defRPr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tenis</a:t>
            </a:r>
            <a:endPara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A93745C5-4715-81A5-779B-670085174C41}"/>
              </a:ext>
            </a:extLst>
          </p:cNvPr>
          <p:cNvSpPr/>
          <p:nvPr/>
        </p:nvSpPr>
        <p:spPr>
          <a:xfrm>
            <a:off x="3352800" y="6169069"/>
            <a:ext cx="1860685" cy="4603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defRPr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endPara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82095BB1-8E93-2877-7464-C16F8AF75528}"/>
              </a:ext>
            </a:extLst>
          </p:cNvPr>
          <p:cNvSpPr/>
          <p:nvPr/>
        </p:nvSpPr>
        <p:spPr>
          <a:xfrm>
            <a:off x="6324600" y="6042658"/>
            <a:ext cx="1952785" cy="58674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defRPr/>
            </a:pPr>
            <a:r>
              <a:rPr lang="en-US" sz="2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lông</a:t>
            </a:r>
            <a:endParaRPr lang="en-US" sz="2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F9A33FF7-7574-4055-EECB-96161F942E6A}"/>
              </a:ext>
            </a:extLst>
          </p:cNvPr>
          <p:cNvSpPr/>
          <p:nvPr/>
        </p:nvSpPr>
        <p:spPr>
          <a:xfrm>
            <a:off x="8991600" y="6019809"/>
            <a:ext cx="2362200" cy="6095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defRPr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chuyền</a:t>
            </a:r>
            <a:endPara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ơi lội">
            <a:extLst>
              <a:ext uri="{FF2B5EF4-FFF2-40B4-BE49-F238E27FC236}">
                <a16:creationId xmlns:a16="http://schemas.microsoft.com/office/drawing/2014/main" id="{393D1580-B33F-4549-9E88-68C9BF1E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66591"/>
            <a:ext cx="3962400" cy="19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Chơi tennis">
            <a:extLst>
              <a:ext uri="{FF2B5EF4-FFF2-40B4-BE49-F238E27FC236}">
                <a16:creationId xmlns:a16="http://schemas.microsoft.com/office/drawing/2014/main" id="{E6F1BA25-F3F9-491F-8460-BD3319AE09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hơi tennis">
            <a:extLst>
              <a:ext uri="{FF2B5EF4-FFF2-40B4-BE49-F238E27FC236}">
                <a16:creationId xmlns:a16="http://schemas.microsoft.com/office/drawing/2014/main" id="{0C549451-DD50-4601-8EEB-AEB0876982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OP 8 những môn thể thao PHỔ BIẾN tại Việt Nam">
            <a:extLst>
              <a:ext uri="{FF2B5EF4-FFF2-40B4-BE49-F238E27FC236}">
                <a16:creationId xmlns:a16="http://schemas.microsoft.com/office/drawing/2014/main" id="{AC1A2667-6363-4BE2-A318-BE1FC26BD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827" y="1116233"/>
            <a:ext cx="3418973" cy="208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 môn thể thao giúp săn chắc bắp tay hiệu quả nhất">
            <a:extLst>
              <a:ext uri="{FF2B5EF4-FFF2-40B4-BE49-F238E27FC236}">
                <a16:creationId xmlns:a16="http://schemas.microsoft.com/office/drawing/2014/main" id="{B3FDBDAB-6BDD-4495-8741-C824E185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058390"/>
            <a:ext cx="24669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ạn có biết môn thể thao nào giúp tăng tuổi thọ nhiều nhất không?">
            <a:extLst>
              <a:ext uri="{FF2B5EF4-FFF2-40B4-BE49-F238E27FC236}">
                <a16:creationId xmlns:a16="http://schemas.microsoft.com/office/drawing/2014/main" id="{3DEBD939-554C-496B-8B4B-3C2F16B8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4058390"/>
            <a:ext cx="26193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hám phá lợi ích bất ngờ của môn thể thao cầu lông">
            <a:extLst>
              <a:ext uri="{FF2B5EF4-FFF2-40B4-BE49-F238E27FC236}">
                <a16:creationId xmlns:a16="http://schemas.microsoft.com/office/drawing/2014/main" id="{84F7FEF8-40D5-40B0-8480-C80DF8BA3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4058389"/>
            <a:ext cx="2466975" cy="18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óng chuyền – Wikipedia tiếng Việt">
            <a:extLst>
              <a:ext uri="{FF2B5EF4-FFF2-40B4-BE49-F238E27FC236}">
                <a16:creationId xmlns:a16="http://schemas.microsoft.com/office/drawing/2014/main" id="{C8B5D634-6219-41EE-82B8-140A0DF3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538" y="4058389"/>
            <a:ext cx="2899262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FDCB15-F19F-4529-81BA-781B779E3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7547" y="1116233"/>
            <a:ext cx="3905854" cy="208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01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9DD8F-7882-1A60-8E76-7D8501EAF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FDCB15-F19F-4529-81BA-781B779E3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11469307" cy="632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663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5794</TotalTime>
  <Words>1168</Words>
  <Application>Microsoft Office PowerPoint</Application>
  <PresentationFormat>Widescreen</PresentationFormat>
  <Paragraphs>181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等线</vt:lpstr>
      <vt:lpstr>.VnHelvetInsH</vt:lpstr>
      <vt:lpstr>.VnTime</vt:lpstr>
      <vt:lpstr>.VnTimeH</vt:lpstr>
      <vt:lpstr>Arial</vt:lpstr>
      <vt:lpstr>Arial-Rounded</vt:lpstr>
      <vt:lpstr>Calibri</vt:lpstr>
      <vt:lpstr>Calibri Light</vt:lpstr>
      <vt:lpstr>Impact</vt:lpstr>
      <vt:lpstr>Kalam</vt:lpstr>
      <vt:lpstr>Montserrat</vt:lpstr>
      <vt:lpstr>Times New Roman</vt:lpstr>
      <vt:lpstr>UTM Avo</vt:lpstr>
      <vt:lpstr>VNI-Times</vt:lpstr>
      <vt:lpstr>1_Office Theme</vt:lpstr>
      <vt:lpstr>6_Office Theme</vt:lpstr>
      <vt:lpstr>9_Office Theme</vt:lpstr>
      <vt:lpstr>2_Office Theme</vt:lpstr>
      <vt:lpstr>3_Office Theme</vt:lpstr>
      <vt:lpstr>1_Doodle Sketchbook by Slidesgo</vt:lpstr>
      <vt:lpstr>4_Office Theme</vt:lpstr>
      <vt:lpstr>7_Office Theme</vt:lpstr>
      <vt:lpstr>11_Office Theme</vt:lpstr>
      <vt:lpstr>UBND HUYỆN CƯ M GAR TRƯỜNG TH LÊ QUÝ ĐÔN      Giáo viên: Cao Thị Minh Trâm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26: Bài 136: oai - oay - uây</dc:title>
  <dc:creator>Administrator</dc:creator>
  <cp:lastModifiedBy>ADMIN</cp:lastModifiedBy>
  <cp:revision>378</cp:revision>
  <dcterms:created xsi:type="dcterms:W3CDTF">2021-11-01T08:16:43Z</dcterms:created>
  <dcterms:modified xsi:type="dcterms:W3CDTF">2024-11-07T11:08:38Z</dcterms:modified>
</cp:coreProperties>
</file>